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theme/theme2.xml" ContentType="application/vnd.openxmlformats-officedocument.theme+xml"/>
  <Override PartName="/ppt/media/image12.jpeg" ContentType="image/jpeg"/>
  <Override PartName="/ppt/media/image13.jpeg" ContentType="image/jpeg"/>
  <Override PartName="/ppt/media/image14.jpeg" ContentType="image/jpeg"/>
  <Override PartName="/ppt/media/image15.jpeg" ContentType="image/jpeg"/>
  <Override PartName="/ppt/charts/chart1.xml" ContentType="application/vnd.openxmlformats-officedocument.drawingml.chart+xml"/>
  <Override PartName="/ppt/notesSlides/notesSlide1.xml" ContentType="application/vnd.openxmlformats-officedocument.presentationml.notesSlide+xml"/>
  <Override PartName="/ppt/media/image16.jpeg" ContentType="image/jpeg"/>
  <Override PartName="/ppt/media/image17.jpeg" ContentType="image/jpeg"/>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906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chemeClr val="accent1"/>
        </a:fontRef>
        <a:schemeClr val="accent1"/>
      </a:tcTxStyle>
      <a:tcStyle>
        <a:tcBdr>
          <a:left>
            <a:ln w="12700" cap="flat">
              <a:solidFill>
                <a:schemeClr val="accent2"/>
              </a:solidFill>
              <a:prstDash val="solid"/>
              <a:bevel/>
            </a:ln>
          </a:left>
          <a:right>
            <a:ln w="12700" cap="flat">
              <a:solidFill>
                <a:schemeClr val="accent2"/>
              </a:solidFill>
              <a:prstDash val="solid"/>
              <a:bevel/>
            </a:ln>
          </a:right>
          <a:top>
            <a:ln w="127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solidFill>
            <a:schemeClr val="accent2">
              <a:alpha val="20000"/>
            </a:schemeClr>
          </a:solidFill>
        </a:fill>
      </a:tcStyle>
    </a:wholeTbl>
    <a:band2H>
      <a:tcTxStyle b="def" i="def"/>
      <a:tcStyle>
        <a:tcBdr/>
        <a:fill>
          <a:solidFill>
            <a:schemeClr val="accent3">
              <a:lumOff val="44000"/>
            </a:schemeClr>
          </a:solidFill>
        </a:fill>
      </a:tcStyle>
    </a:band2H>
    <a:firstCol>
      <a:tcTxStyle b="on" i="on">
        <a:fontRef idx="major">
          <a:schemeClr val="accent1"/>
        </a:fontRef>
        <a:schemeClr val="accent1"/>
      </a:tcTxStyle>
      <a:tcStyle>
        <a:tcBdr>
          <a:left>
            <a:ln w="12700" cap="flat">
              <a:solidFill>
                <a:schemeClr val="accent2"/>
              </a:solidFill>
              <a:prstDash val="solid"/>
              <a:bevel/>
            </a:ln>
          </a:left>
          <a:right>
            <a:ln w="12700" cap="flat">
              <a:solidFill>
                <a:schemeClr val="accent2"/>
              </a:solidFill>
              <a:prstDash val="solid"/>
              <a:bevel/>
            </a:ln>
          </a:right>
          <a:top>
            <a:ln w="127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solidFill>
            <a:schemeClr val="accent2">
              <a:alpha val="20000"/>
            </a:schemeClr>
          </a:solidFill>
        </a:fill>
      </a:tcStyle>
    </a:firstCol>
    <a:lastRow>
      <a:tcTxStyle b="on" i="on">
        <a:fontRef idx="major">
          <a:schemeClr val="accent1"/>
        </a:fontRef>
        <a:schemeClr val="accent1"/>
      </a:tcTxStyle>
      <a:tcStyle>
        <a:tcBdr>
          <a:left>
            <a:ln w="12700" cap="flat">
              <a:solidFill>
                <a:schemeClr val="accent2"/>
              </a:solidFill>
              <a:prstDash val="solid"/>
              <a:bevel/>
            </a:ln>
          </a:left>
          <a:right>
            <a:ln w="12700" cap="flat">
              <a:solidFill>
                <a:schemeClr val="accent2"/>
              </a:solidFill>
              <a:prstDash val="solid"/>
              <a:bevel/>
            </a:ln>
          </a:right>
          <a:top>
            <a:ln w="508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noFill/>
        </a:fill>
      </a:tcStyle>
    </a:lastRow>
    <a:firstRow>
      <a:tcTxStyle b="on" i="on">
        <a:fontRef idx="major">
          <a:schemeClr val="accent1"/>
        </a:fontRef>
        <a:schemeClr val="accent1"/>
      </a:tcTxStyle>
      <a:tcStyle>
        <a:tcBdr>
          <a:left>
            <a:ln w="12700" cap="flat">
              <a:solidFill>
                <a:schemeClr val="accent2"/>
              </a:solidFill>
              <a:prstDash val="solid"/>
              <a:bevel/>
            </a:ln>
          </a:left>
          <a:right>
            <a:ln w="12700" cap="flat">
              <a:solidFill>
                <a:schemeClr val="accent2"/>
              </a:solidFill>
              <a:prstDash val="solid"/>
              <a:bevel/>
            </a:ln>
          </a:right>
          <a:top>
            <a:ln w="12700" cap="flat">
              <a:solidFill>
                <a:schemeClr val="accent2"/>
              </a:solidFill>
              <a:prstDash val="solid"/>
              <a:bevel/>
            </a:ln>
          </a:top>
          <a:bottom>
            <a:ln w="254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noFill/>
        </a:fill>
      </a:tcStyle>
    </a:firstRow>
  </a:tblStyle>
  <a:tblStyle styleId="{C7B018BB-80A7-4F77-B60F-C8B233D01FF8}" styleName="">
    <a:tblBg/>
    <a:wholeTbl>
      <a:tcTxStyle b="off" i="off">
        <a:fontRef idx="major">
          <a:schemeClr val="accent1"/>
        </a:fontRef>
        <a:schemeClr val="accent1"/>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rgbClr val="CACDCF"/>
          </a:solidFill>
        </a:fill>
      </a:tcStyle>
    </a:wholeTbl>
    <a:band2H>
      <a:tcTxStyle b="def" i="def"/>
      <a:tcStyle>
        <a:tcBdr/>
        <a:fill>
          <a:solidFill>
            <a:srgbClr val="E6E8E8"/>
          </a:solidFill>
        </a:fill>
      </a:tcStyle>
    </a:band2H>
    <a:firstCol>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1"/>
          </a:solidFill>
        </a:fill>
      </a:tcStyle>
    </a:firstCol>
    <a:la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381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1"/>
          </a:solidFill>
        </a:fill>
      </a:tcStyle>
    </a:lastRow>
    <a:fir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381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1"/>
          </a:solidFill>
        </a:fill>
      </a:tcStyle>
    </a:firstRow>
  </a:tblStyle>
  <a:tblStyle styleId="{EEE7283C-3CF3-47DC-8721-378D4A62B228}" styleName="">
    <a:tblBg/>
    <a:wholeTbl>
      <a:tcTxStyle b="off" i="off">
        <a:fontRef idx="major">
          <a:schemeClr val="accent1"/>
        </a:fontRef>
        <a:schemeClr val="accent1"/>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3">
              <a:lumOff val="44000"/>
            </a:schemeClr>
          </a:solidFill>
        </a:fill>
      </a:tcStyle>
    </a:firstCol>
    <a:la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381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3">
              <a:lumOff val="44000"/>
            </a:schemeClr>
          </a:solidFill>
        </a:fill>
      </a:tcStyle>
    </a:lastRow>
    <a:fir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381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3">
              <a:lumOff val="44000"/>
            </a:schemeClr>
          </a:solidFill>
        </a:fill>
      </a:tcStyle>
    </a:firstRow>
  </a:tblStyle>
  <a:tblStyle styleId="{CF821DB8-F4EB-4A41-A1BA-3FCAFE7338EE}" styleName="">
    <a:tblBg/>
    <a:wholeTbl>
      <a:tcTxStyle b="off" i="off">
        <a:fontRef idx="major">
          <a:schemeClr val="accent1"/>
        </a:fontRef>
        <a:schemeClr val="accent1"/>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rgbClr val="CAE4E9"/>
          </a:solidFill>
        </a:fill>
      </a:tcStyle>
    </a:wholeTbl>
    <a:band2H>
      <a:tcTxStyle b="def" i="def"/>
      <a:tcStyle>
        <a:tcBdr/>
        <a:fill>
          <a:solidFill>
            <a:srgbClr val="E6F2F4"/>
          </a:solidFill>
        </a:fill>
      </a:tcStyle>
    </a:band2H>
    <a:firstCol>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6"/>
          </a:solidFill>
        </a:fill>
      </a:tcStyle>
    </a:firstCol>
    <a:la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381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6"/>
          </a:solidFill>
        </a:fill>
      </a:tcStyle>
    </a:lastRow>
    <a:fir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381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6"/>
          </a:solidFill>
        </a:fill>
      </a:tcStyle>
    </a:firstRow>
  </a:tblStyle>
  <a:tblStyle styleId="{33BA23B1-9221-436E-865A-0063620EA4FD}"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8"/>
          </a:solidFill>
        </a:fill>
      </a:tcStyle>
    </a:wholeTbl>
    <a:band2H>
      <a:tcTxStyle b="def" i="def"/>
      <a:tcStyle>
        <a:tcBdr/>
        <a:fill>
          <a:solidFill>
            <a:srgbClr val="072534"/>
          </a:solidFill>
        </a:fill>
      </a:tcStyle>
    </a:band2H>
    <a:firstCol>
      <a:tcTxStyle b="on" i="off">
        <a:fontRef idx="major">
          <a:srgbClr val="072534"/>
        </a:fontRef>
        <a:srgbClr val="0725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072534"/>
          </a:solidFill>
        </a:fill>
      </a:tcStyle>
    </a:lastRow>
    <a:firstRow>
      <a:tcTxStyle b="on" i="off">
        <a:fontRef idx="major">
          <a:srgbClr val="072534"/>
        </a:fontRef>
        <a:srgbClr val="072534"/>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rgbClr val="CACDCF"/>
          </a:solidFill>
        </a:fill>
      </a:tcStyle>
    </a:wholeTbl>
    <a:band2H>
      <a:tcTxStyle b="def" i="def"/>
      <a:tcStyle>
        <a:tcBdr/>
        <a:fill>
          <a:solidFill>
            <a:srgbClr val="E6E8E8"/>
          </a:solidFill>
        </a:fill>
      </a:tcStyle>
    </a:band2H>
    <a:firstCol>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1"/>
          </a:solidFill>
        </a:fill>
      </a:tcStyle>
    </a:firstCol>
    <a:la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38100" cap="flat">
              <a:solidFill>
                <a:srgbClr val="072534"/>
              </a:solidFill>
              <a:prstDash val="solid"/>
              <a:round/>
            </a:ln>
          </a:top>
          <a:bottom>
            <a:ln w="127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1"/>
          </a:solidFill>
        </a:fill>
      </a:tcStyle>
    </a:lastRow>
    <a:firstRow>
      <a:tcTxStyle b="on" i="off">
        <a:fontRef idx="major">
          <a:srgbClr val="072534"/>
        </a:fontRef>
        <a:srgbClr val="072534"/>
      </a:tcTxStyle>
      <a:tcStyle>
        <a:tcBdr>
          <a:left>
            <a:ln w="12700" cap="flat">
              <a:solidFill>
                <a:srgbClr val="072534"/>
              </a:solidFill>
              <a:prstDash val="solid"/>
              <a:round/>
            </a:ln>
          </a:left>
          <a:right>
            <a:ln w="12700" cap="flat">
              <a:solidFill>
                <a:srgbClr val="072534"/>
              </a:solidFill>
              <a:prstDash val="solid"/>
              <a:round/>
            </a:ln>
          </a:right>
          <a:top>
            <a:ln w="12700" cap="flat">
              <a:solidFill>
                <a:srgbClr val="072534"/>
              </a:solidFill>
              <a:prstDash val="solid"/>
              <a:round/>
            </a:ln>
          </a:top>
          <a:bottom>
            <a:ln w="38100" cap="flat">
              <a:solidFill>
                <a:srgbClr val="072534"/>
              </a:solidFill>
              <a:prstDash val="solid"/>
              <a:round/>
            </a:ln>
          </a:bottom>
          <a:insideH>
            <a:ln w="12700" cap="flat">
              <a:solidFill>
                <a:srgbClr val="072534"/>
              </a:solidFill>
              <a:prstDash val="solid"/>
              <a:round/>
            </a:ln>
          </a:insideH>
          <a:insideV>
            <a:ln w="12700" cap="flat">
              <a:solidFill>
                <a:srgbClr val="072534"/>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0" u="none">
                <a:solidFill>
                  <a:srgbClr val="FFFFFF"/>
                </a:solidFill>
                <a:latin typeface="Trebuchet MS"/>
              </a:defRPr>
            </a:pPr>
            <a:r>
              <a:rPr b="0" i="0" strike="noStrike" sz="1800" u="none">
                <a:solidFill>
                  <a:srgbClr val="FFFFFF"/>
                </a:solidFill>
                <a:latin typeface="Trebuchet MS"/>
              </a:rPr>
              <a:t>Serie 1</a:t>
            </a:r>
          </a:p>
        </c:rich>
      </c:tx>
      <c:layout>
        <c:manualLayout>
          <c:xMode val="edge"/>
          <c:yMode val="edge"/>
          <c:x val="0.418848"/>
          <c:y val="0"/>
          <c:w val="0.162304"/>
          <c:h val="0.201439"/>
        </c:manualLayout>
      </c:layout>
      <c:overlay val="1"/>
      <c:spPr>
        <a:noFill/>
        <a:effectLst/>
      </c:spPr>
    </c:title>
    <c:autoTitleDeleted val="1"/>
    <c:plotArea>
      <c:layout>
        <c:manualLayout>
          <c:layoutTarget val="inner"/>
          <c:xMode val="edge"/>
          <c:yMode val="edge"/>
          <c:x val="0.0453595"/>
          <c:y val="0.201439"/>
          <c:w val="0.94964"/>
          <c:h val="0.653717"/>
        </c:manualLayout>
      </c:layout>
      <c:barChart>
        <c:barDir val="col"/>
        <c:grouping val="clustered"/>
        <c:varyColors val="0"/>
        <c:ser>
          <c:idx val="0"/>
          <c:order val="0"/>
          <c:tx>
            <c:v>Serie 1</c:v>
          </c:tx>
          <c:spPr>
            <a:solidFill>
              <a:srgbClr val="BFBFBF"/>
            </a:solidFill>
            <a:ln w="12700" cap="flat">
              <a:noFill/>
              <a:miter lim="400000"/>
            </a:ln>
            <a:effectLst/>
          </c:spPr>
          <c:invertIfNegative val="0"/>
          <c:dPt>
            <c:idx val="0"/>
            <c:spPr>
              <a:solidFill>
                <a:srgbClr val="BFBFBF"/>
              </a:solidFill>
              <a:ln w="12700" cap="flat">
                <a:noFill/>
                <a:miter lim="400000"/>
              </a:ln>
              <a:effectLst/>
            </c:spPr>
          </c:dPt>
          <c:dPt>
            <c:idx val="1"/>
            <c:spPr>
              <a:solidFill>
                <a:schemeClr val="accent2"/>
              </a:solidFill>
              <a:ln w="12700" cap="flat">
                <a:noFill/>
                <a:miter lim="400000"/>
              </a:ln>
              <a:effectLst/>
            </c:spPr>
          </c:dPt>
          <c:dPt>
            <c:idx val="2"/>
            <c:spPr>
              <a:solidFill>
                <a:srgbClr val="195873"/>
              </a:solidFill>
              <a:ln w="12700" cap="flat">
                <a:noFill/>
                <a:miter lim="400000"/>
              </a:ln>
              <a:effectLst/>
            </c:spPr>
          </c:dPt>
          <c:dLbls>
            <c:dLbl>
              <c:idx val="0"/>
              <c:numFmt formatCode="0.##" sourceLinked="0"/>
              <c:txPr>
                <a:bodyPr/>
                <a:lstStyle/>
                <a:p>
                  <a:pPr>
                    <a:defRPr b="0" i="0" strike="noStrike" sz="1400" u="none">
                      <a:solidFill>
                        <a:srgbClr val="FFFFFF"/>
                      </a:solidFill>
                      <a:latin typeface="Trebuchet MS"/>
                    </a:defRPr>
                  </a:pPr>
                </a:p>
              </c:txPr>
              <c:dLblPos val="outEnd"/>
              <c:showLegendKey val="0"/>
              <c:showVal val="1"/>
              <c:showCatName val="0"/>
              <c:showSerName val="0"/>
              <c:showPercent val="0"/>
              <c:showBubbleSize val="0"/>
            </c:dLbl>
            <c:dLbl>
              <c:idx val="1"/>
              <c:numFmt formatCode="0.##" sourceLinked="0"/>
              <c:txPr>
                <a:bodyPr/>
                <a:lstStyle/>
                <a:p>
                  <a:pPr>
                    <a:defRPr b="0" i="0" strike="noStrike" sz="1400" u="none">
                      <a:solidFill>
                        <a:srgbClr val="FFFFFF"/>
                      </a:solidFill>
                      <a:latin typeface="Trebuchet MS"/>
                    </a:defRPr>
                  </a:pPr>
                </a:p>
              </c:txPr>
              <c:dLblPos val="outEnd"/>
              <c:showLegendKey val="0"/>
              <c:showVal val="1"/>
              <c:showCatName val="0"/>
              <c:showSerName val="0"/>
              <c:showPercent val="0"/>
              <c:showBubbleSize val="0"/>
            </c:dLbl>
            <c:dLbl>
              <c:idx val="2"/>
              <c:numFmt formatCode="0.##" sourceLinked="0"/>
              <c:txPr>
                <a:bodyPr/>
                <a:lstStyle/>
                <a:p>
                  <a:pPr>
                    <a:defRPr b="0" i="0" strike="noStrike" sz="1400" u="none">
                      <a:solidFill>
                        <a:srgbClr val="FFFFFF"/>
                      </a:solidFill>
                      <a:latin typeface="Trebuchet MS"/>
                    </a:defRPr>
                  </a:pPr>
                </a:p>
              </c:txPr>
              <c:dLblPos val="outEnd"/>
              <c:showLegendKey val="0"/>
              <c:showVal val="1"/>
              <c:showCatName val="0"/>
              <c:showSerName val="0"/>
              <c:showPercent val="0"/>
              <c:showBubbleSize val="0"/>
            </c:dLbl>
            <c:numFmt formatCode="0.##" sourceLinked="0"/>
            <c:txPr>
              <a:bodyPr/>
              <a:lstStyle/>
              <a:p>
                <a:pPr>
                  <a:defRPr b="0" i="0" strike="noStrike" sz="1400" u="none">
                    <a:solidFill>
                      <a:srgbClr val="FFFFFF"/>
                    </a:solidFill>
                    <a:latin typeface="Trebuchet MS"/>
                  </a:defRPr>
                </a:pPr>
              </a:p>
            </c:txPr>
            <c:dLblPos val="outEnd"/>
            <c:showLegendKey val="0"/>
            <c:showVal val="1"/>
            <c:showCatName val="0"/>
            <c:showSerName val="0"/>
            <c:showPercent val="0"/>
            <c:showBubbleSize val="0"/>
            <c:showLeaderLines val="0"/>
          </c:dLbls>
          <c:cat>
            <c:strLit>
              <c:ptCount val="3"/>
              <c:pt idx="0">
                <c:v>Voz Fija</c:v>
              </c:pt>
              <c:pt idx="1">
                <c:v>Voz Móvil</c:v>
              </c:pt>
              <c:pt idx="2">
                <c:v>Banda ancha</c:v>
              </c:pt>
            </c:strLit>
          </c:cat>
          <c:val>
            <c:numLit>
              <c:ptCount val="3"/>
              <c:pt idx="0">
                <c:v>0.730000</c:v>
              </c:pt>
              <c:pt idx="1">
                <c:v>0.810000</c:v>
              </c:pt>
              <c:pt idx="2">
                <c:v>1.380000</c:v>
              </c:pt>
            </c:numLit>
          </c:val>
        </c:ser>
        <c:gapWidth val="65"/>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200" u="none">
                <a:solidFill>
                  <a:srgbClr val="FFFFFF"/>
                </a:solidFill>
                <a:latin typeface="Trebuchet MS"/>
              </a:defRPr>
            </a:pPr>
          </a:p>
        </c:txPr>
        <c:crossAx val="2094734553"/>
        <c:crosses val="autoZero"/>
        <c:auto val="1"/>
        <c:lblAlgn val="ctr"/>
        <c:noMultiLvlLbl val="1"/>
      </c:catAx>
      <c:valAx>
        <c:axId val="2094734553"/>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b="0" i="0" strike="noStrike" sz="1800" u="none">
                <a:solidFill>
                  <a:srgbClr val="FFFFFF"/>
                </a:solidFill>
                <a:latin typeface="Trebuchet MS"/>
              </a:defRPr>
            </a:pPr>
          </a:p>
        </c:txPr>
        <c:crossAx val="2094734552"/>
        <c:crosses val="autoZero"/>
        <c:crossBetween val="between"/>
        <c:majorUnit val="0.35"/>
        <c:minorUnit val="0.1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Lbls>
            <c:dLbl>
              <c:idx val="0"/>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showLeaderLines val="0"/>
          </c:dLbls>
          <c:cat>
            <c:strRef>
              <c:f>Sheet1!$B$1:$B$1</c:f>
              <c:strCache>
                <c:ptCount val="0"/>
              </c:strCache>
            </c:strRef>
          </c:cat>
          <c:val>
            <c:numRef>
              <c:f>Sheet1!$B$2:$B$2</c:f>
              <c:numCache>
                <c:ptCount val="1"/>
                <c:pt idx="0">
                  <c:v>270.000000</c:v>
                </c:pt>
              </c:numCache>
            </c:numRef>
          </c:val>
        </c:ser>
        <c:ser>
          <c:idx val="0"/>
          <c:order val="1"/>
          <c:tx>
            <c:strRef>
              <c:f>Sheet1!$A$3</c:f>
              <c:strCache>
                <c:ptCount val="1"/>
                <c:pt idx="1">
                  <c:v>pintura</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Lbls>
            <c:dLbl>
              <c:idx val="0"/>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showLeaderLines val="0"/>
          </c:dLbls>
          <c:cat>
            <c:strRef>
              <c:f>Sheet1!$B$1:$B$1</c:f>
              <c:strCache>
                <c:ptCount val="0"/>
              </c:strCache>
            </c:strRef>
          </c:cat>
          <c:val>
            <c:numRef>
              <c:f>Sheet1!$B$3:$B$3</c:f>
              <c:numCache>
                <c:ptCount val="1"/>
                <c:pt idx="0">
                  <c:v>50.000000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Lbls>
            <c:dLbl>
              <c:idx val="0"/>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showLeaderLines val="0"/>
          </c:dLbls>
          <c:cat>
            <c:strRef>
              <c:f>Sheet1!$B$1:$B$1</c:f>
              <c:strCache>
                <c:ptCount val="0"/>
              </c:strCache>
            </c:strRef>
          </c:cat>
          <c:val>
            <c:numRef>
              <c:f>Sheet1!$B$2:$B$2</c:f>
              <c:numCache>
                <c:ptCount val="1"/>
                <c:pt idx="0">
                  <c:v>270.000000</c:v>
                </c:pt>
              </c:numCache>
            </c:numRef>
          </c:val>
        </c:ser>
        <c:ser>
          <c:idx val="0"/>
          <c:order val="1"/>
          <c:tx>
            <c:strRef>
              <c:f>Sheet1!$A$3</c:f>
              <c:strCache>
                <c:ptCount val="1"/>
                <c:pt idx="1">
                  <c:v>pintura</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Lbls>
            <c:dLbl>
              <c:idx val="0"/>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showLeaderLines val="0"/>
          </c:dLbls>
          <c:cat>
            <c:strRef>
              <c:f>Sheet1!$B$1:$B$1</c:f>
              <c:strCache>
                <c:ptCount val="0"/>
              </c:strCache>
            </c:strRef>
          </c:cat>
          <c:val>
            <c:numRef>
              <c:f>Sheet1!$B$3:$B$3</c:f>
              <c:numCache>
                <c:ptCount val="1"/>
                <c:pt idx="0">
                  <c:v>50.000000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Lbls>
            <c:dLbl>
              <c:idx val="0"/>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showLeaderLines val="0"/>
          </c:dLbls>
          <c:cat>
            <c:strRef>
              <c:f>Sheet1!$B$1:$B$1</c:f>
              <c:strCache>
                <c:ptCount val="0"/>
              </c:strCache>
            </c:strRef>
          </c:cat>
          <c:val>
            <c:numRef>
              <c:f>Sheet1!$B$2:$B$2</c:f>
              <c:numCache>
                <c:ptCount val="1"/>
                <c:pt idx="0">
                  <c:v>270.000000</c:v>
                </c:pt>
              </c:numCache>
            </c:numRef>
          </c:val>
        </c:ser>
        <c:ser>
          <c:idx val="0"/>
          <c:order val="1"/>
          <c:tx>
            <c:strRef>
              <c:f>Sheet1!$A$3</c:f>
              <c:strCache>
                <c:ptCount val="1"/>
                <c:pt idx="1">
                  <c:v>pintura</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Lbls>
            <c:dLbl>
              <c:idx val="0"/>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dLbl>
            <c:numFmt formatCode="0" sourceLinked="0"/>
            <c:txPr>
              <a:bodyPr/>
              <a:lstStyle/>
              <a:p>
                <a:pPr>
                  <a:defRPr b="0" i="0" strike="noStrike" sz="1000" u="none">
                    <a:solidFill>
                      <a:srgbClr val="123E51"/>
                    </a:solidFill>
                    <a:latin typeface="Helvetica Neue"/>
                  </a:defRPr>
                </a:pPr>
              </a:p>
            </c:txPr>
            <c:dLblPos val="inEnd"/>
            <c:showLegendKey val="0"/>
            <c:showVal val="0"/>
            <c:showCatName val="0"/>
            <c:showSerName val="0"/>
            <c:showPercent val="0"/>
            <c:showBubbleSize val="0"/>
            <c:showLeaderLines val="0"/>
          </c:dLbls>
          <c:cat>
            <c:strRef>
              <c:f>Sheet1!$B$1:$B$1</c:f>
              <c:strCache>
                <c:ptCount val="0"/>
              </c:strCache>
            </c:strRef>
          </c:cat>
          <c:val>
            <c:numRef>
              <c:f>Sheet1!$B$3:$B$3</c:f>
              <c:numCache>
                <c:ptCount val="1"/>
                <c:pt idx="0">
                  <c:v>50.000000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49782"/>
          <c:y val="0.0431435"/>
          <c:w val="0.697809"/>
          <c:h val="0.92943"/>
        </c:manualLayout>
      </c:layout>
      <c:barChart>
        <c:barDir val="bar"/>
        <c:grouping val="clustered"/>
        <c:varyColors val="0"/>
        <c:ser>
          <c:idx val="0"/>
          <c:order val="0"/>
          <c:tx>
            <c:strRef>
              <c:f>Sheet1!$A$2</c:f>
              <c:strCache>
                <c:ptCount val="1"/>
                <c:pt idx="0">
                  <c:v>Porcentaje</c:v>
                </c:pt>
              </c:strCache>
            </c:strRef>
          </c:tx>
          <c:spPr>
            <a:solidFill>
              <a:schemeClr val="accent2"/>
            </a:solidFill>
            <a:ln w="12700" cap="flat">
              <a:noFill/>
              <a:miter lim="400000"/>
            </a:ln>
            <a:effectLst/>
          </c:spPr>
          <c:invertIfNegative val="0"/>
          <c:dLbls>
            <c:numFmt formatCode="0.##" sourceLinked="0"/>
            <c:txPr>
              <a:bodyPr/>
              <a:lstStyle/>
              <a:p>
                <a:pPr>
                  <a:defRPr b="0" i="0" strike="noStrike" sz="1000" u="none">
                    <a:solidFill>
                      <a:srgbClr val="123E51"/>
                    </a:solidFill>
                    <a:latin typeface="Trebuchet MS"/>
                  </a:defRPr>
                </a:pPr>
              </a:p>
            </c:txPr>
            <c:dLblPos val="outEnd"/>
            <c:showLegendKey val="0"/>
            <c:showVal val="1"/>
            <c:showCatName val="0"/>
            <c:showSerName val="0"/>
            <c:showPercent val="0"/>
            <c:showBubbleSize val="0"/>
            <c:showLeaderLines val="0"/>
          </c:dLbls>
          <c:cat>
            <c:strRef>
              <c:f>Sheet1!$B$1:$AA$1</c:f>
              <c:strCache>
                <c:ptCount val="26"/>
                <c:pt idx="0">
                  <c:v>Loreto</c:v>
                </c:pt>
                <c:pt idx="1">
                  <c:v>Cajamarca</c:v>
                </c:pt>
                <c:pt idx="2">
                  <c:v>Amazonas</c:v>
                </c:pt>
                <c:pt idx="3">
                  <c:v>Huancavelica</c:v>
                </c:pt>
                <c:pt idx="4">
                  <c:v>Apurímac</c:v>
                </c:pt>
                <c:pt idx="5">
                  <c:v>Huánuco</c:v>
                </c:pt>
                <c:pt idx="6">
                  <c:v>Puno</c:v>
                </c:pt>
                <c:pt idx="7">
                  <c:v>Madre de Dios</c:v>
                </c:pt>
                <c:pt idx="8">
                  <c:v>Áncash</c:v>
                </c:pt>
                <c:pt idx="9">
                  <c:v>Ayacucho</c:v>
                </c:pt>
                <c:pt idx="10">
                  <c:v>San Martín</c:v>
                </c:pt>
                <c:pt idx="11">
                  <c:v>Moquegua</c:v>
                </c:pt>
                <c:pt idx="12">
                  <c:v>Cusco</c:v>
                </c:pt>
                <c:pt idx="13">
                  <c:v>Pasco</c:v>
                </c:pt>
                <c:pt idx="14">
                  <c:v>Ica</c:v>
                </c:pt>
                <c:pt idx="15">
                  <c:v>La Libertad</c:v>
                </c:pt>
                <c:pt idx="16">
                  <c:v>Ucayali</c:v>
                </c:pt>
                <c:pt idx="17">
                  <c:v>Piura</c:v>
                </c:pt>
                <c:pt idx="18">
                  <c:v>Tumbes</c:v>
                </c:pt>
                <c:pt idx="19">
                  <c:v>Junín</c:v>
                </c:pt>
                <c:pt idx="20">
                  <c:v>Arequipa</c:v>
                </c:pt>
                <c:pt idx="21">
                  <c:v>Tacna</c:v>
                </c:pt>
                <c:pt idx="22">
                  <c:v>Lambayeque</c:v>
                </c:pt>
                <c:pt idx="23">
                  <c:v>Lima Provincias</c:v>
                </c:pt>
                <c:pt idx="24">
                  <c:v>Callao</c:v>
                </c:pt>
                <c:pt idx="25">
                  <c:v>Proinvicia de Lima</c:v>
                </c:pt>
              </c:strCache>
            </c:strRef>
          </c:cat>
          <c:val>
            <c:numRef>
              <c:f>Sheet1!$B$2:$AA$2</c:f>
              <c:numCache>
                <c:ptCount val="26"/>
                <c:pt idx="0">
                  <c:v>2.300000</c:v>
                </c:pt>
                <c:pt idx="1">
                  <c:v>7.100000</c:v>
                </c:pt>
                <c:pt idx="2">
                  <c:v>7.500000</c:v>
                </c:pt>
                <c:pt idx="3">
                  <c:v>9.300000</c:v>
                </c:pt>
                <c:pt idx="4">
                  <c:v>11.500000</c:v>
                </c:pt>
                <c:pt idx="5">
                  <c:v>15.800000</c:v>
                </c:pt>
                <c:pt idx="6">
                  <c:v>18.300000</c:v>
                </c:pt>
                <c:pt idx="7">
                  <c:v>21.400000</c:v>
                </c:pt>
                <c:pt idx="8">
                  <c:v>22.200000</c:v>
                </c:pt>
                <c:pt idx="9">
                  <c:v>26.900000</c:v>
                </c:pt>
                <c:pt idx="10">
                  <c:v>27.100000</c:v>
                </c:pt>
                <c:pt idx="11">
                  <c:v>29.200000</c:v>
                </c:pt>
                <c:pt idx="12">
                  <c:v>29.500000</c:v>
                </c:pt>
                <c:pt idx="13">
                  <c:v>29.600000</c:v>
                </c:pt>
                <c:pt idx="14">
                  <c:v>30.000000</c:v>
                </c:pt>
                <c:pt idx="15">
                  <c:v>47.100000</c:v>
                </c:pt>
                <c:pt idx="16">
                  <c:v>47.100000</c:v>
                </c:pt>
                <c:pt idx="17">
                  <c:v>48.800000</c:v>
                </c:pt>
                <c:pt idx="18">
                  <c:v>50.000000</c:v>
                </c:pt>
                <c:pt idx="19">
                  <c:v>52.400000</c:v>
                </c:pt>
                <c:pt idx="20">
                  <c:v>53.400000</c:v>
                </c:pt>
                <c:pt idx="21">
                  <c:v>56.700000</c:v>
                </c:pt>
                <c:pt idx="22">
                  <c:v>62.300000</c:v>
                </c:pt>
                <c:pt idx="23">
                  <c:v>68.400000</c:v>
                </c:pt>
                <c:pt idx="24">
                  <c:v>95.200000</c:v>
                </c:pt>
                <c:pt idx="25">
                  <c:v>98.400000</c:v>
                </c:pt>
              </c:numCache>
            </c:numRef>
          </c:val>
        </c:ser>
        <c:gapWidth val="150"/>
        <c:overlap val="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000000"/>
            </a:solidFill>
            <a:prstDash val="solid"/>
            <a:miter lim="400000"/>
          </a:ln>
        </c:spPr>
        <c:txPr>
          <a:bodyPr rot="0"/>
          <a:lstStyle/>
          <a:p>
            <a:pPr>
              <a:defRPr b="0" i="0" strike="noStrike" sz="900" u="none">
                <a:solidFill>
                  <a:srgbClr val="FFFFFF"/>
                </a:solidFill>
                <a:latin typeface="Trebuchet MS"/>
              </a:defRPr>
            </a:pPr>
          </a:p>
        </c:txPr>
        <c:crossAx val="2094734553"/>
        <c:crosses val="autoZero"/>
        <c:auto val="1"/>
        <c:lblAlgn val="ctr"/>
        <c:noMultiLvlLbl val="1"/>
      </c:catAx>
      <c:valAx>
        <c:axId val="2094734553"/>
        <c:scaling>
          <c:orientation val="minMax"/>
        </c:scaling>
        <c:delete val="0"/>
        <c:axPos val="b"/>
        <c:numFmt formatCode="0.0" sourceLinked="0"/>
        <c:majorTickMark val="none"/>
        <c:minorTickMark val="none"/>
        <c:tickLblPos val="none"/>
        <c:spPr>
          <a:ln w="12700" cap="flat">
            <a:noFill/>
            <a:prstDash val="solid"/>
            <a:miter lim="400000"/>
          </a:ln>
        </c:spPr>
        <c:txPr>
          <a:bodyPr rot="0"/>
          <a:lstStyle/>
          <a:p>
            <a:pPr>
              <a:defRPr b="0" i="0" strike="noStrike" sz="1000" u="none">
                <a:solidFill>
                  <a:srgbClr val="123E51"/>
                </a:solidFill>
                <a:latin typeface="Trebuchet MS"/>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350214"/>
          <c:y val="0.0537036"/>
          <c:w val="0.959979"/>
          <c:h val="0.699483"/>
        </c:manualLayout>
      </c:layout>
      <c:barChart>
        <c:barDir val="col"/>
        <c:grouping val="clustered"/>
        <c:varyColors val="0"/>
        <c:ser>
          <c:idx val="0"/>
          <c:order val="0"/>
          <c:tx>
            <c:strRef>
              <c:f>Sheet1!$A$2</c:f>
              <c:strCache>
                <c:ptCount val="1"/>
                <c:pt idx="0">
                  <c:v>PERÚ</c:v>
                </c:pt>
              </c:strCache>
            </c:strRef>
          </c:tx>
          <c:spPr>
            <a:gradFill flip="none" rotWithShape="1">
              <a:gsLst>
                <a:gs pos="0">
                  <a:srgbClr val="FFC000"/>
                </a:gs>
                <a:gs pos="100000">
                  <a:srgbClr val="FFE2BA"/>
                </a:gs>
              </a:gsLst>
              <a:lin ang="16200000" scaled="0"/>
            </a:gradFill>
            <a:ln w="9525" cap="flat">
              <a:solidFill>
                <a:srgbClr val="F9BC00"/>
              </a:solidFill>
              <a:prstDash val="solid"/>
              <a:bevel/>
            </a:ln>
            <a:effectLst>
              <a:outerShdw sx="100000" sy="100000" kx="0" ky="0" algn="tl" rotWithShape="1" blurRad="38100" dist="23000" dir="5400000">
                <a:srgbClr val="000000">
                  <a:alpha val="35000"/>
                </a:srgbClr>
              </a:outerShdw>
            </a:effectLst>
          </c:spPr>
          <c:invertIfNegative val="0"/>
          <c:dLbls>
            <c:numFmt formatCode="0.####" sourceLinked="0"/>
            <c:txPr>
              <a:bodyPr/>
              <a:lstStyle/>
              <a:p>
                <a:pPr>
                  <a:defRPr b="0" i="0" strike="noStrike" sz="1000" u="none">
                    <a:solidFill>
                      <a:srgbClr val="123E51"/>
                    </a:solidFill>
                    <a:latin typeface="Trebuchet MS"/>
                  </a:defRPr>
                </a:pPr>
              </a:p>
            </c:txPr>
            <c:dLblPos val="outEnd"/>
            <c:showLegendKey val="0"/>
            <c:showVal val="1"/>
            <c:showCatName val="0"/>
            <c:showSerName val="0"/>
            <c:showPercent val="0"/>
            <c:showBubbleSize val="0"/>
            <c:showLeaderLines val="0"/>
          </c:dLbls>
          <c:cat>
            <c:strRef>
              <c:f>Sheet1!$B$1:$C$1</c:f>
              <c:strCache>
                <c:ptCount val="2"/>
                <c:pt idx="0">
                  <c:v>Primaria</c:v>
                </c:pt>
                <c:pt idx="1">
                  <c:v>Secundaria</c:v>
                </c:pt>
              </c:strCache>
            </c:strRef>
          </c:cat>
          <c:val>
            <c:numRef>
              <c:f>Sheet1!$B$2:$C$2</c:f>
              <c:numCache>
                <c:ptCount val="2"/>
                <c:pt idx="0">
                  <c:v>27.929688</c:v>
                </c:pt>
                <c:pt idx="1">
                  <c:v>51.999416</c:v>
                </c:pt>
              </c:numCache>
            </c:numRef>
          </c:val>
        </c:ser>
        <c:ser>
          <c:idx val="1"/>
          <c:order val="1"/>
          <c:tx>
            <c:strRef>
              <c:f>Sheet1!$A$3</c:f>
              <c:strCache>
                <c:ptCount val="1"/>
                <c:pt idx="0">
                  <c:v>Urbana</c:v>
                </c:pt>
              </c:strCache>
            </c:strRef>
          </c:tx>
          <c:spPr>
            <a:solidFill>
              <a:schemeClr val="accent2"/>
            </a:solidFill>
            <a:ln w="12700" cap="flat">
              <a:noFill/>
              <a:miter lim="400000"/>
            </a:ln>
            <a:effectLst/>
          </c:spPr>
          <c:invertIfNegative val="0"/>
          <c:dLbls>
            <c:numFmt formatCode="0.####" sourceLinked="0"/>
            <c:txPr>
              <a:bodyPr/>
              <a:lstStyle/>
              <a:p>
                <a:pPr>
                  <a:defRPr b="0" i="0" strike="noStrike" sz="1000" u="none">
                    <a:solidFill>
                      <a:srgbClr val="123E51"/>
                    </a:solidFill>
                    <a:latin typeface="Trebuchet MS"/>
                  </a:defRPr>
                </a:pPr>
              </a:p>
            </c:txPr>
            <c:dLblPos val="outEnd"/>
            <c:showLegendKey val="0"/>
            <c:showVal val="1"/>
            <c:showCatName val="0"/>
            <c:showSerName val="0"/>
            <c:showPercent val="0"/>
            <c:showBubbleSize val="0"/>
            <c:showLeaderLines val="0"/>
          </c:dLbls>
          <c:cat>
            <c:strRef>
              <c:f>Sheet1!$B$1:$C$1</c:f>
              <c:strCache>
                <c:ptCount val="2"/>
                <c:pt idx="0">
                  <c:v>Primaria</c:v>
                </c:pt>
                <c:pt idx="1">
                  <c:v>Secundaria</c:v>
                </c:pt>
              </c:strCache>
            </c:strRef>
          </c:cat>
          <c:val>
            <c:numRef>
              <c:f>Sheet1!$B$3:$C$3</c:f>
              <c:numCache>
                <c:ptCount val="2"/>
                <c:pt idx="0">
                  <c:v>59.060749</c:v>
                </c:pt>
                <c:pt idx="1">
                  <c:v>66.365503</c:v>
                </c:pt>
              </c:numCache>
            </c:numRef>
          </c:val>
        </c:ser>
        <c:ser>
          <c:idx val="2"/>
          <c:order val="2"/>
          <c:tx>
            <c:strRef>
              <c:f>Sheet1!$A$4</c:f>
              <c:strCache>
                <c:ptCount val="1"/>
                <c:pt idx="0">
                  <c:v>Rural</c:v>
                </c:pt>
              </c:strCache>
            </c:strRef>
          </c:tx>
          <c:spPr>
            <a:solidFill>
              <a:srgbClr val="0095A7"/>
            </a:solidFill>
            <a:ln w="12700" cap="flat">
              <a:noFill/>
              <a:miter lim="400000"/>
            </a:ln>
            <a:effectLst/>
          </c:spPr>
          <c:invertIfNegative val="0"/>
          <c:dLbls>
            <c:numFmt formatCode="0.####" sourceLinked="0"/>
            <c:txPr>
              <a:bodyPr/>
              <a:lstStyle/>
              <a:p>
                <a:pPr>
                  <a:defRPr b="0" i="0" strike="noStrike" sz="1000" u="none">
                    <a:solidFill>
                      <a:srgbClr val="123E51"/>
                    </a:solidFill>
                    <a:latin typeface="Trebuchet MS"/>
                  </a:defRPr>
                </a:pPr>
              </a:p>
            </c:txPr>
            <c:dLblPos val="outEnd"/>
            <c:showLegendKey val="0"/>
            <c:showVal val="1"/>
            <c:showCatName val="0"/>
            <c:showSerName val="0"/>
            <c:showPercent val="0"/>
            <c:showBubbleSize val="0"/>
            <c:showLeaderLines val="0"/>
          </c:dLbls>
          <c:cat>
            <c:strRef>
              <c:f>Sheet1!$B$1:$C$1</c:f>
              <c:strCache>
                <c:ptCount val="2"/>
                <c:pt idx="0">
                  <c:v>Primaria</c:v>
                </c:pt>
                <c:pt idx="1">
                  <c:v>Secundaria</c:v>
                </c:pt>
              </c:strCache>
            </c:strRef>
          </c:cat>
          <c:val>
            <c:numRef>
              <c:f>Sheet1!$B$4:$C$4</c:f>
              <c:numCache>
                <c:ptCount val="2"/>
                <c:pt idx="0">
                  <c:v>6.322379</c:v>
                </c:pt>
                <c:pt idx="1">
                  <c:v>16.700303</c:v>
                </c:pt>
              </c:numCache>
            </c:numRef>
          </c:val>
        </c:ser>
        <c:gapWidth val="15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000000"/>
            </a:solidFill>
            <a:prstDash val="solid"/>
            <a:miter lim="400000"/>
          </a:ln>
        </c:spPr>
        <c:txPr>
          <a:bodyPr rot="0"/>
          <a:lstStyle/>
          <a:p>
            <a:pPr>
              <a:defRPr b="0" i="0" strike="noStrike" sz="1000" u="none">
                <a:solidFill>
                  <a:srgbClr val="123E51"/>
                </a:solidFill>
                <a:latin typeface="Trebuchet MS"/>
              </a:defRPr>
            </a:pPr>
          </a:p>
        </c:txPr>
        <c:crossAx val="2094734553"/>
        <c:crosses val="autoZero"/>
        <c:auto val="1"/>
        <c:lblAlgn val="ctr"/>
        <c:noMultiLvlLbl val="1"/>
      </c:catAx>
      <c:valAx>
        <c:axId val="2094734553"/>
        <c:scaling>
          <c:orientation val="minMax"/>
        </c:scaling>
        <c:delete val="0"/>
        <c:axPos val="l"/>
        <c:numFmt formatCode="0.0" sourceLinked="0"/>
        <c:majorTickMark val="none"/>
        <c:minorTickMark val="none"/>
        <c:tickLblPos val="none"/>
        <c:spPr>
          <a:ln w="12700" cap="flat">
            <a:noFill/>
            <a:prstDash val="solid"/>
            <a:miter lim="400000"/>
          </a:ln>
        </c:spPr>
        <c:txPr>
          <a:bodyPr rot="0"/>
          <a:lstStyle/>
          <a:p>
            <a:pPr>
              <a:defRPr b="0" i="0" strike="noStrike" sz="1000" u="none">
                <a:solidFill>
                  <a:srgbClr val="123E51"/>
                </a:solidFill>
                <a:latin typeface="Trebuchet MS"/>
              </a:defRPr>
            </a:pPr>
          </a:p>
        </c:txPr>
        <c:crossAx val="2094734552"/>
        <c:crosses val="autoZero"/>
        <c:crossBetween val="between"/>
        <c:majorUnit val="17.5"/>
        <c:minorUnit val="8.75"/>
      </c:valAx>
      <c:spPr>
        <a:noFill/>
        <a:ln w="12700" cap="flat">
          <a:noFill/>
          <a:miter lim="400000"/>
        </a:ln>
        <a:effectLst/>
      </c:spPr>
    </c:plotArea>
    <c:legend>
      <c:legendPos val="b"/>
      <c:layout>
        <c:manualLayout>
          <c:xMode val="edge"/>
          <c:yMode val="edge"/>
          <c:x val="0.261325"/>
          <c:y val="0.933796"/>
          <c:w val="0.489871"/>
          <c:h val="0.0662036"/>
        </c:manualLayout>
      </c:layout>
      <c:overlay val="1"/>
      <c:spPr>
        <a:noFill/>
        <a:ln w="12700" cap="flat">
          <a:noFill/>
          <a:miter lim="400000"/>
        </a:ln>
        <a:effectLst/>
      </c:spPr>
      <c:txPr>
        <a:bodyPr rot="0"/>
        <a:lstStyle/>
        <a:p>
          <a:pPr>
            <a:defRPr b="0" i="0" strike="noStrike" sz="1000" u="none">
              <a:solidFill>
                <a:srgbClr val="123E51"/>
              </a:solidFill>
              <a:latin typeface="Trebuchet MS"/>
            </a:defRPr>
          </a:pPr>
        </a:p>
      </c:txPr>
    </c:legend>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90754"/>
          <c:y val="0.0405195"/>
          <c:w val="0.704246"/>
          <c:h val="0.932962"/>
        </c:manualLayout>
      </c:layout>
      <c:barChart>
        <c:barDir val="bar"/>
        <c:grouping val="clustered"/>
        <c:varyColors val="0"/>
        <c:ser>
          <c:idx val="0"/>
          <c:order val="0"/>
          <c:tx>
            <c:strRef>
              <c:f>Sheet1!$A$2</c:f>
              <c:strCache/>
            </c:strRef>
          </c:tx>
          <c:spPr>
            <a:solidFill>
              <a:srgbClr val="BFBFBF"/>
            </a:solidFill>
            <a:ln w="12700" cap="flat">
              <a:noFill/>
              <a:miter lim="400000"/>
            </a:ln>
            <a:effectLst/>
          </c:spPr>
          <c:invertIfNegative val="0"/>
          <c:dLbls>
            <c:numFmt formatCode="0" sourceLinked="0"/>
            <c:txPr>
              <a:bodyPr/>
              <a:lstStyle/>
              <a:p>
                <a:pPr>
                  <a:defRPr b="0" i="0" strike="noStrike" sz="900" u="none">
                    <a:solidFill>
                      <a:srgbClr val="FFFFFF"/>
                    </a:solidFill>
                    <a:latin typeface="Trebuchet MS"/>
                  </a:defRPr>
                </a:pPr>
              </a:p>
            </c:txPr>
            <c:dLblPos val="outEnd"/>
            <c:showLegendKey val="0"/>
            <c:showVal val="1"/>
            <c:showCatName val="0"/>
            <c:showSerName val="0"/>
            <c:showPercent val="0"/>
            <c:showBubbleSize val="0"/>
            <c:showLeaderLines val="0"/>
          </c:dLbls>
          <c:cat>
            <c:strRef>
              <c:f>Sheet1!$B$1:$V$1</c:f>
              <c:strCache>
                <c:ptCount val="21"/>
                <c:pt idx="0">
                  <c:v>Chile</c:v>
                </c:pt>
                <c:pt idx="1">
                  <c:v>Uruguay</c:v>
                </c:pt>
                <c:pt idx="2">
                  <c:v>Panamá</c:v>
                </c:pt>
                <c:pt idx="3">
                  <c:v>Costa Rica</c:v>
                </c:pt>
                <c:pt idx="4">
                  <c:v>Argentina</c:v>
                </c:pt>
                <c:pt idx="5">
                  <c:v>Trinidad y Tobago</c:v>
                </c:pt>
                <c:pt idx="6">
                  <c:v>Ecuador</c:v>
                </c:pt>
                <c:pt idx="7">
                  <c:v>Colombia</c:v>
                </c:pt>
                <c:pt idx="8">
                  <c:v>Brasil</c:v>
                </c:pt>
                <c:pt idx="9">
                  <c:v>México</c:v>
                </c:pt>
                <c:pt idx="10">
                  <c:v>Perú</c:v>
                </c:pt>
                <c:pt idx="11">
                  <c:v>Venezuela</c:v>
                </c:pt>
                <c:pt idx="12">
                  <c:v>El Salvador</c:v>
                </c:pt>
                <c:pt idx="13">
                  <c:v>Jamaica</c:v>
                </c:pt>
                <c:pt idx="14">
                  <c:v>República Dominicana</c:v>
                </c:pt>
                <c:pt idx="15">
                  <c:v>Paraguay</c:v>
                </c:pt>
                <c:pt idx="16">
                  <c:v>Bolivia</c:v>
                </c:pt>
                <c:pt idx="17">
                  <c:v>Guatemala</c:v>
                </c:pt>
                <c:pt idx="18">
                  <c:v>Honduras</c:v>
                </c:pt>
                <c:pt idx="19">
                  <c:v>Nicaragua</c:v>
                </c:pt>
                <c:pt idx="20">
                  <c:v>Cuba</c:v>
                </c:pt>
              </c:strCache>
            </c:strRef>
          </c:cat>
          <c:val>
            <c:numRef>
              <c:f>Sheet1!$B$2:$V$2</c:f>
              <c:numCache>
                <c:ptCount val="21"/>
                <c:pt idx="0">
                  <c:v>54.000000</c:v>
                </c:pt>
                <c:pt idx="1">
                  <c:v>54.000000</c:v>
                </c:pt>
                <c:pt idx="2">
                  <c:v>50.000000</c:v>
                </c:pt>
                <c:pt idx="3">
                  <c:v>50.000000</c:v>
                </c:pt>
                <c:pt idx="4">
                  <c:v>49.000000</c:v>
                </c:pt>
                <c:pt idx="5">
                  <c:v>47.000000</c:v>
                </c:pt>
                <c:pt idx="6">
                  <c:v>45.000000</c:v>
                </c:pt>
                <c:pt idx="7">
                  <c:v>44.000000</c:v>
                </c:pt>
                <c:pt idx="8">
                  <c:v>43.000000</c:v>
                </c:pt>
                <c:pt idx="9">
                  <c:v>43.000000</c:v>
                </c:pt>
                <c:pt idx="10">
                  <c:v>41.000000</c:v>
                </c:pt>
                <c:pt idx="11">
                  <c:v>39.000000</c:v>
                </c:pt>
                <c:pt idx="12">
                  <c:v>39.000000</c:v>
                </c:pt>
                <c:pt idx="13">
                  <c:v>36.000000</c:v>
                </c:pt>
                <c:pt idx="14">
                  <c:v>36.000000</c:v>
                </c:pt>
                <c:pt idx="15">
                  <c:v>35.000000</c:v>
                </c:pt>
                <c:pt idx="16">
                  <c:v>28.000000</c:v>
                </c:pt>
                <c:pt idx="17">
                  <c:v>27.000000</c:v>
                </c:pt>
                <c:pt idx="18">
                  <c:v>26.000000</c:v>
                </c:pt>
                <c:pt idx="19">
                  <c:v>25.000000</c:v>
                </c:pt>
                <c:pt idx="20">
                  <c:v>19.000000</c:v>
                </c:pt>
              </c:numCache>
            </c:numRef>
          </c:val>
        </c:ser>
        <c:gapWidth val="150"/>
        <c:overlap val="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000000"/>
            </a:solidFill>
            <a:prstDash val="solid"/>
            <a:miter lim="400000"/>
          </a:ln>
        </c:spPr>
        <c:txPr>
          <a:bodyPr rot="0"/>
          <a:lstStyle/>
          <a:p>
            <a:pPr>
              <a:defRPr b="0" i="0" strike="noStrike" sz="800" u="none">
                <a:solidFill>
                  <a:srgbClr val="FFFFFF"/>
                </a:solidFill>
                <a:latin typeface="Trebuchet MS"/>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miter lim="400000"/>
          </a:ln>
        </c:spPr>
        <c:txPr>
          <a:bodyPr rot="0"/>
          <a:lstStyle/>
          <a:p>
            <a:pPr>
              <a:defRPr b="0" i="0" strike="noStrike" sz="1000" u="none">
                <a:solidFill>
                  <a:srgbClr val="123E51"/>
                </a:solidFill>
                <a:latin typeface="Trebuchet MS"/>
              </a:defRPr>
            </a:pPr>
          </a:p>
        </c:txPr>
        <c:crossAx val="2094734552"/>
        <c:crosses val="autoZero"/>
        <c:crossBetween val="between"/>
        <c:majorUnit val="15"/>
        <c:minorUnit val="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30342"/>
          <c:y val="0.0429071"/>
          <c:w val="0.69158"/>
          <c:h val="0.929748"/>
        </c:manualLayout>
      </c:layout>
      <c:barChart>
        <c:barDir val="bar"/>
        <c:grouping val="clustered"/>
        <c:varyColors val="0"/>
        <c:ser>
          <c:idx val="0"/>
          <c:order val="0"/>
          <c:tx>
            <c:strRef>
              <c:f>Sheet1!$A$2</c:f>
              <c:strCache/>
            </c:strRef>
          </c:tx>
          <c:spPr>
            <a:solidFill>
              <a:srgbClr val="BFBFBF"/>
            </a:solidFill>
            <a:ln w="12700" cap="flat">
              <a:noFill/>
              <a:miter lim="400000"/>
            </a:ln>
            <a:effectLst/>
          </c:spPr>
          <c:invertIfNegative val="0"/>
          <c:dLbls>
            <c:numFmt formatCode="0" sourceLinked="0"/>
            <c:txPr>
              <a:bodyPr/>
              <a:lstStyle/>
              <a:p>
                <a:pPr>
                  <a:defRPr b="0" i="0" strike="noStrike" sz="900" u="none">
                    <a:solidFill>
                      <a:srgbClr val="FFFFFF"/>
                    </a:solidFill>
                    <a:latin typeface="Trebuchet MS"/>
                  </a:defRPr>
                </a:pPr>
              </a:p>
            </c:txPr>
            <c:dLblPos val="outEnd"/>
            <c:showLegendKey val="0"/>
            <c:showVal val="1"/>
            <c:showCatName val="0"/>
            <c:showSerName val="0"/>
            <c:showPercent val="0"/>
            <c:showBubbleSize val="0"/>
            <c:showLeaderLines val="0"/>
          </c:dLbls>
          <c:cat>
            <c:strRef>
              <c:f>Sheet1!$B$1:$V$1</c:f>
              <c:strCache>
                <c:ptCount val="21"/>
                <c:pt idx="0">
                  <c:v>Chile</c:v>
                </c:pt>
                <c:pt idx="1">
                  <c:v>Uruguay</c:v>
                </c:pt>
                <c:pt idx="2">
                  <c:v>Panamá</c:v>
                </c:pt>
                <c:pt idx="3">
                  <c:v>Costa Rica</c:v>
                </c:pt>
                <c:pt idx="4">
                  <c:v>Argentina</c:v>
                </c:pt>
                <c:pt idx="5">
                  <c:v>Trinidad y Tobago</c:v>
                </c:pt>
                <c:pt idx="6">
                  <c:v>Ecuador</c:v>
                </c:pt>
                <c:pt idx="7">
                  <c:v>Colombia</c:v>
                </c:pt>
                <c:pt idx="8">
                  <c:v>Brasil</c:v>
                </c:pt>
                <c:pt idx="9">
                  <c:v>México</c:v>
                </c:pt>
                <c:pt idx="10">
                  <c:v>Perú</c:v>
                </c:pt>
                <c:pt idx="11">
                  <c:v>Venezuela</c:v>
                </c:pt>
                <c:pt idx="12">
                  <c:v>El Salvador</c:v>
                </c:pt>
                <c:pt idx="13">
                  <c:v>Jamaica</c:v>
                </c:pt>
                <c:pt idx="14">
                  <c:v>República Dominicana</c:v>
                </c:pt>
                <c:pt idx="15">
                  <c:v>Paraguay</c:v>
                </c:pt>
                <c:pt idx="16">
                  <c:v>Bolivia</c:v>
                </c:pt>
                <c:pt idx="17">
                  <c:v>Guatemala</c:v>
                </c:pt>
                <c:pt idx="18">
                  <c:v>Honduras</c:v>
                </c:pt>
                <c:pt idx="19">
                  <c:v>Nicaragua</c:v>
                </c:pt>
                <c:pt idx="20">
                  <c:v>Cuba</c:v>
                </c:pt>
              </c:strCache>
            </c:strRef>
          </c:cat>
          <c:val>
            <c:numRef>
              <c:f>Sheet1!$B$2:$V$2</c:f>
              <c:numCache>
                <c:ptCount val="21"/>
                <c:pt idx="0">
                  <c:v>54.000000</c:v>
                </c:pt>
                <c:pt idx="1">
                  <c:v>54.000000</c:v>
                </c:pt>
                <c:pt idx="2">
                  <c:v>50.000000</c:v>
                </c:pt>
                <c:pt idx="3">
                  <c:v>50.000000</c:v>
                </c:pt>
                <c:pt idx="4">
                  <c:v>49.000000</c:v>
                </c:pt>
                <c:pt idx="5">
                  <c:v>47.000000</c:v>
                </c:pt>
                <c:pt idx="6">
                  <c:v>45.000000</c:v>
                </c:pt>
                <c:pt idx="7">
                  <c:v>44.000000</c:v>
                </c:pt>
                <c:pt idx="8">
                  <c:v>43.000000</c:v>
                </c:pt>
                <c:pt idx="9">
                  <c:v>43.000000</c:v>
                </c:pt>
                <c:pt idx="10">
                  <c:v>41.000000</c:v>
                </c:pt>
                <c:pt idx="11">
                  <c:v>39.000000</c:v>
                </c:pt>
                <c:pt idx="12">
                  <c:v>39.000000</c:v>
                </c:pt>
                <c:pt idx="13">
                  <c:v>36.000000</c:v>
                </c:pt>
                <c:pt idx="14">
                  <c:v>36.000000</c:v>
                </c:pt>
                <c:pt idx="15">
                  <c:v>35.000000</c:v>
                </c:pt>
                <c:pt idx="16">
                  <c:v>28.000000</c:v>
                </c:pt>
                <c:pt idx="17">
                  <c:v>27.000000</c:v>
                </c:pt>
                <c:pt idx="18">
                  <c:v>26.000000</c:v>
                </c:pt>
                <c:pt idx="19">
                  <c:v>25.000000</c:v>
                </c:pt>
                <c:pt idx="20">
                  <c:v>19.000000</c:v>
                </c:pt>
              </c:numCache>
            </c:numRef>
          </c:val>
        </c:ser>
        <c:gapWidth val="150"/>
        <c:overlap val="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000000"/>
            </a:solidFill>
            <a:prstDash val="solid"/>
            <a:miter lim="400000"/>
          </a:ln>
        </c:spPr>
        <c:txPr>
          <a:bodyPr rot="0"/>
          <a:lstStyle/>
          <a:p>
            <a:pPr>
              <a:defRPr b="0" i="0" strike="noStrike" sz="800" u="none">
                <a:solidFill>
                  <a:srgbClr val="FFFFFF"/>
                </a:solidFill>
                <a:latin typeface="Trebuchet MS"/>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miter lim="400000"/>
          </a:ln>
        </c:spPr>
        <c:txPr>
          <a:bodyPr rot="0"/>
          <a:lstStyle/>
          <a:p>
            <a:pPr>
              <a:defRPr b="0" i="0" strike="noStrike" sz="1000" u="none">
                <a:solidFill>
                  <a:srgbClr val="123E51"/>
                </a:solidFill>
                <a:latin typeface="Trebuchet MS"/>
              </a:defRPr>
            </a:pPr>
          </a:p>
        </c:txPr>
        <c:crossAx val="2094734552"/>
        <c:crosses val="autoZero"/>
        <c:crossBetween val="between"/>
        <c:majorUnit val="15"/>
        <c:minorUnit val="7.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p:nvPr>
            <p:ph type="sldImg"/>
          </p:nvPr>
        </p:nvSpPr>
        <p:spPr>
          <a:xfrm>
            <a:off x="1143000" y="685800"/>
            <a:ext cx="4572000" cy="3429000"/>
          </a:xfrm>
          <a:prstGeom prst="rect">
            <a:avLst/>
          </a:prstGeom>
        </p:spPr>
        <p:txBody>
          <a:bodyPr/>
          <a:lstStyle/>
          <a:p>
            <a:pPr/>
          </a:p>
        </p:txBody>
      </p:sp>
      <p:sp>
        <p:nvSpPr>
          <p:cNvPr id="790" name="Shape 79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4" name="Shape 844"/>
          <p:cNvSpPr/>
          <p:nvPr>
            <p:ph type="sldImg"/>
          </p:nvPr>
        </p:nvSpPr>
        <p:spPr>
          <a:prstGeom prst="rect">
            <a:avLst/>
          </a:prstGeom>
        </p:spPr>
        <p:txBody>
          <a:bodyPr/>
          <a:lstStyle/>
          <a:p>
            <a:pPr/>
          </a:p>
        </p:txBody>
      </p:sp>
      <p:sp>
        <p:nvSpPr>
          <p:cNvPr id="845" name="Shape 845"/>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Pero es si lo vemos solo como conectividad, hay un ecosistema que se genera y nuestra posición no es de las meroes</a:t>
            </a:r>
          </a:p>
          <a:p>
            <a:pPr defTabSz="914400">
              <a:lnSpc>
                <a:spcPct val="100000"/>
              </a:lnSpc>
              <a:defRPr sz="1200">
                <a:latin typeface="Calibri"/>
                <a:ea typeface="Calibri"/>
                <a:cs typeface="Calibri"/>
                <a:sym typeface="Calibri"/>
              </a:defRPr>
            </a:pPr>
            <a:r>
              <a:t>3 razones:</a:t>
            </a:r>
          </a:p>
          <a:p>
            <a:pPr defTabSz="914400">
              <a:lnSpc>
                <a:spcPct val="100000"/>
              </a:lnSpc>
              <a:defRPr sz="1200">
                <a:latin typeface="Calibri"/>
                <a:ea typeface="Calibri"/>
                <a:cs typeface="Calibri"/>
                <a:sym typeface="Calibri"/>
              </a:defRPr>
            </a:pPr>
            <a:r>
              <a:t>Explosion digital. Va a pasar sector publico y es mejor q lo aprovechemos economia digital revolucionando los negocios y es momento de revoluconar aparato publico.</a:t>
            </a:r>
          </a:p>
          <a:p>
            <a:pPr defTabSz="914400">
              <a:lnSpc>
                <a:spcPct val="100000"/>
              </a:lnSpc>
              <a:defRPr sz="1200">
                <a:latin typeface="Calibri"/>
                <a:ea typeface="Calibri"/>
                <a:cs typeface="Calibri"/>
                <a:sym typeface="Calibri"/>
              </a:defRPr>
            </a:pPr>
            <a:r>
              <a:t>Perú se ha comportado bien por indicadores macroeconomicos pero no ha impactado en indicadores humanos, alfabetizacion anemina, mortalidad infantil. El internet puede ser el tren que jale los indicadores humanos. Salud anemia, colegios alfabetizacion..</a:t>
            </a:r>
          </a:p>
          <a:p>
            <a:pPr defTabSz="914400">
              <a:lnSpc>
                <a:spcPct val="100000"/>
              </a:lnSpc>
              <a:defRPr sz="1200">
                <a:latin typeface="Calibri"/>
                <a:ea typeface="Calibri"/>
                <a:cs typeface="Calibri"/>
                <a:sym typeface="Calibri"/>
              </a:defRPr>
            </a:pPr>
            <a:r>
              <a:t>3ro: existe infraestructura y tecnología de primer mundo. </a:t>
            </a:r>
          </a:p>
          <a:p>
            <a:pPr defTabSz="914400">
              <a:lnSpc>
                <a:spcPct val="100000"/>
              </a:lnSpc>
              <a:defRPr sz="1200">
                <a:latin typeface="Calibri"/>
                <a:ea typeface="Calibri"/>
                <a:cs typeface="Calibri"/>
                <a:sym typeface="Calibri"/>
              </a:defRPr>
            </a:pPr>
            <a:r>
              <a:t>Entonces qué falta? Nuestra visión de los 3 pasos. </a:t>
            </a:r>
          </a:p>
          <a:p>
            <a:pPr defTabSz="914400">
              <a:lnSpc>
                <a:spcPct val="100000"/>
              </a:lnSpc>
              <a:defRPr sz="1200">
                <a:latin typeface="Calibri"/>
                <a:ea typeface="Calibri"/>
                <a:cs typeface="Calibri"/>
                <a:sym typeface="Calibri"/>
              </a:defRPr>
            </a:pPr>
            <a:r>
              <a:t>Ejemplod e colombia con molano qué significa liderazgo. Lamina de colombia, su plan </a:t>
            </a:r>
          </a:p>
          <a:p>
            <a:pPr defTabSz="914400">
              <a:lnSpc>
                <a:spcPct val="100000"/>
              </a:lnSpc>
              <a:defRPr sz="1200">
                <a:latin typeface="Calibri"/>
                <a:ea typeface="Calibri"/>
                <a:cs typeface="Calibri"/>
                <a:sym typeface="Calibri"/>
              </a:defRPr>
            </a:pPr>
            <a:r>
              <a:t>Cuando hablemos de 100% colegios conectados pongamos el ejemplo de uruguay 2014 llegó a 100% de alumnos con xo. Primaria fundamentalmente colegiso primarios. </a:t>
            </a:r>
          </a:p>
          <a:p>
            <a:pPr defTabSz="914400">
              <a:lnSpc>
                <a:spcPct val="100000"/>
              </a:lnSpc>
              <a:defRPr sz="1200">
                <a:latin typeface="Calibri"/>
                <a:ea typeface="Calibri"/>
                <a:cs typeface="Calibri"/>
                <a:sym typeface="Calibri"/>
              </a:defRPr>
            </a:pPr>
            <a:r>
              <a:t> planta 850 mil xo, es explotable,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7" name="Shape 887"/>
          <p:cNvSpPr/>
          <p:nvPr>
            <p:ph type="sldImg"/>
          </p:nvPr>
        </p:nvSpPr>
        <p:spPr>
          <a:prstGeom prst="rect">
            <a:avLst/>
          </a:prstGeom>
        </p:spPr>
        <p:txBody>
          <a:bodyPr/>
          <a:lstStyle/>
          <a:p>
            <a:pPr/>
          </a:p>
        </p:txBody>
      </p:sp>
      <p:sp>
        <p:nvSpPr>
          <p:cNvPr id="888" name="Shape 88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Mirada d un sector que crece que es punjante etc podria indicar que el sector está bien y que va a seguir creciendo pero la visiond e telefonica es que no es asi, es importante lo que se ha hecho pero hay una mas grande oportunidad de desarroloo del pais</a:t>
            </a:r>
          </a:p>
          <a:p>
            <a:pPr defTabSz="914400">
              <a:lnSpc>
                <a:spcPct val="100000"/>
              </a:lnSpc>
              <a:defRPr sz="1200">
                <a:latin typeface="Calibri"/>
                <a:ea typeface="Calibri"/>
                <a:cs typeface="Calibri"/>
                <a:sym typeface="Calibri"/>
              </a:defRPr>
            </a:pPr>
            <a:r>
              <a:t>¿Por qué´?</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7" name="Shape 1027"/>
          <p:cNvSpPr/>
          <p:nvPr>
            <p:ph type="sldImg"/>
          </p:nvPr>
        </p:nvSpPr>
        <p:spPr>
          <a:prstGeom prst="rect">
            <a:avLst/>
          </a:prstGeom>
        </p:spPr>
        <p:txBody>
          <a:bodyPr/>
          <a:lstStyle/>
          <a:p>
            <a:pPr/>
          </a:p>
        </p:txBody>
      </p:sp>
      <p:sp>
        <p:nvSpPr>
          <p:cNvPr id="1028" name="Shape 102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Mirada d un sector que crece que es punjante etc podria indicar que el sector está bien y que va a seguir creciendo pero la visiond e telefonica es que no es asi, es importante lo que se ha hecho pero hay una mas grande oportunidad de desarroloo del pais</a:t>
            </a:r>
          </a:p>
          <a:p>
            <a:pPr defTabSz="914400">
              <a:lnSpc>
                <a:spcPct val="100000"/>
              </a:lnSpc>
              <a:defRPr sz="1200">
                <a:latin typeface="Calibri"/>
                <a:ea typeface="Calibri"/>
                <a:cs typeface="Calibri"/>
                <a:sym typeface="Calibri"/>
              </a:defRPr>
            </a:pPr>
            <a:r>
              <a:t>¿Por qué´?</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2" name="Shape 1052"/>
          <p:cNvSpPr/>
          <p:nvPr>
            <p:ph type="sldImg"/>
          </p:nvPr>
        </p:nvSpPr>
        <p:spPr>
          <a:prstGeom prst="rect">
            <a:avLst/>
          </a:prstGeom>
        </p:spPr>
        <p:txBody>
          <a:bodyPr/>
          <a:lstStyle/>
          <a:p>
            <a:pPr/>
          </a:p>
        </p:txBody>
      </p:sp>
      <p:sp>
        <p:nvSpPr>
          <p:cNvPr id="1053" name="Shape 1053"/>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Mirada d un sector que crece que es punjante etc podria indicar que el sector está bien y que va a seguir creciendo pero la visiond e telefonica es que no es asi, es importante lo que se ha hecho pero hay una mas grande oportunidad de desarroloo del pais</a:t>
            </a:r>
          </a:p>
          <a:p>
            <a:pPr defTabSz="914400">
              <a:lnSpc>
                <a:spcPct val="100000"/>
              </a:lnSpc>
              <a:defRPr sz="1200">
                <a:latin typeface="Calibri"/>
                <a:ea typeface="Calibri"/>
                <a:cs typeface="Calibri"/>
                <a:sym typeface="Calibri"/>
              </a:defRPr>
            </a:pPr>
            <a:r>
              <a:t>¿Por qué´?</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2" name="Shape 1062"/>
          <p:cNvSpPr/>
          <p:nvPr>
            <p:ph type="sldImg"/>
          </p:nvPr>
        </p:nvSpPr>
        <p:spPr>
          <a:prstGeom prst="rect">
            <a:avLst/>
          </a:prstGeom>
        </p:spPr>
        <p:txBody>
          <a:bodyPr/>
          <a:lstStyle/>
          <a:p>
            <a:pPr/>
          </a:p>
        </p:txBody>
      </p:sp>
      <p:sp>
        <p:nvSpPr>
          <p:cNvPr id="1063" name="Shape 1063"/>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 Meeting Notes (5/14/15 12:38) -----</a:t>
            </a:r>
          </a:p>
          <a:p>
            <a:pPr defTabSz="914400">
              <a:lnSpc>
                <a:spcPct val="100000"/>
              </a:lnSpc>
              <a:defRPr sz="1200">
                <a:latin typeface="Calibri"/>
                <a:ea typeface="Calibri"/>
                <a:cs typeface="Calibri"/>
                <a:sym typeface="Calibri"/>
              </a:defRPr>
            </a:pPr>
            <a:r>
              <a:t>economia nacional de mercado</a:t>
            </a:r>
          </a:p>
          <a:p>
            <a:pPr defTabSz="914400">
              <a:lnSpc>
                <a:spcPct val="100000"/>
              </a:lnSpc>
              <a:defRPr sz="1200">
                <a:latin typeface="Calibri"/>
                <a:ea typeface="Calibri"/>
                <a:cs typeface="Calibri"/>
                <a:sym typeface="Calibri"/>
              </a:defRPr>
            </a:pPr>
            <a:r>
              <a:t>china entre hacia adentro!</a:t>
            </a:r>
          </a:p>
          <a:p>
            <a:pPr defTabSz="914400">
              <a:lnSpc>
                <a:spcPct val="100000"/>
              </a:lnSpc>
              <a:defRPr sz="1200">
                <a:latin typeface="Calibri"/>
                <a:ea typeface="Calibri"/>
                <a:cs typeface="Calibri"/>
                <a:sym typeface="Calibri"/>
              </a:defRPr>
            </a:pPr>
            <a:r>
              <a:t>conectividad infraestructura!</a:t>
            </a:r>
          </a:p>
          <a:p>
            <a:pPr defTabSz="914400">
              <a:lnSpc>
                <a:spcPct val="100000"/>
              </a:lnSpc>
              <a:defRPr sz="1200">
                <a:latin typeface="Calibri"/>
                <a:ea typeface="Calibri"/>
                <a:cs typeface="Calibri"/>
                <a:sym typeface="Calibri"/>
              </a:defRPr>
            </a:pPr>
            <a:r>
              <a:t>comunidades campesinas! precios para productos! </a:t>
            </a:r>
          </a:p>
          <a:p>
            <a:pPr defTabSz="914400">
              <a:lnSpc>
                <a:spcPct val="100000"/>
              </a:lnSpc>
              <a:defRPr sz="1200">
                <a:latin typeface="Calibri"/>
                <a:ea typeface="Calibri"/>
                <a:cs typeface="Calibri"/>
                <a:sym typeface="Calibri"/>
              </a:defRPr>
            </a:pPr>
            <a:r>
              <a:t>mejores precios + productividad</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hoja clinica de un ciudadano en el pais</a:t>
            </a:r>
          </a:p>
          <a:p>
            <a:pPr defTabSz="914400">
              <a:lnSpc>
                <a:spcPct val="100000"/>
              </a:lnSpc>
              <a:defRPr sz="1200">
                <a:latin typeface="Calibri"/>
                <a:ea typeface="Calibri"/>
                <a:cs typeface="Calibri"/>
                <a:sym typeface="Calibri"/>
              </a:defRPr>
            </a:pPr>
            <a:r>
              <a:t>seguros!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3.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png"/><Relationship Id="rId4" Type="http://schemas.openxmlformats.org/officeDocument/2006/relationships/image" Target="../media/image6.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5.png"/><Relationship Id="rId4" Type="http://schemas.openxmlformats.org/officeDocument/2006/relationships/image" Target="../media/image6.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7.png"/></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7.png"/></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7.png"/></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5.png"/><Relationship Id="rId4" Type="http://schemas.openxmlformats.org/officeDocument/2006/relationships/image" Target="../media/image6.png"/></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5.png"/><Relationship Id="rId4" Type="http://schemas.openxmlformats.org/officeDocument/2006/relationships/image" Target="../media/image6.png"/></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image1.png"/>
          <p:cNvPicPr>
            <a:picLocks noChangeAspect="1"/>
          </p:cNvPicPr>
          <p:nvPr/>
        </p:nvPicPr>
        <p:blipFill>
          <a:blip r:embed="rId3">
            <a:extLst/>
          </a:blip>
          <a:stretch>
            <a:fillRect/>
          </a:stretch>
        </p:blipFill>
        <p:spPr>
          <a:xfrm>
            <a:off x="8325421" y="6455369"/>
            <a:ext cx="1307044" cy="330202"/>
          </a:xfrm>
          <a:prstGeom prst="rect">
            <a:avLst/>
          </a:prstGeom>
          <a:ln w="12700">
            <a:miter lim="400000"/>
          </a:ln>
        </p:spPr>
      </p:pic>
      <p:grpSp>
        <p:nvGrpSpPr>
          <p:cNvPr id="25" name="Group 25"/>
          <p:cNvGrpSpPr/>
          <p:nvPr/>
        </p:nvGrpSpPr>
        <p:grpSpPr>
          <a:xfrm>
            <a:off x="74316" y="6424164"/>
            <a:ext cx="1997852" cy="400602"/>
            <a:chOff x="0" y="0"/>
            <a:chExt cx="1997851" cy="400601"/>
          </a:xfrm>
        </p:grpSpPr>
        <p:grpSp>
          <p:nvGrpSpPr>
            <p:cNvPr id="23" name="Group 23"/>
            <p:cNvGrpSpPr/>
            <p:nvPr/>
          </p:nvGrpSpPr>
          <p:grpSpPr>
            <a:xfrm>
              <a:off x="91361" y="0"/>
              <a:ext cx="1016400" cy="177802"/>
              <a:chOff x="0" y="0"/>
              <a:chExt cx="1016399" cy="177801"/>
            </a:xfrm>
          </p:grpSpPr>
          <p:sp>
            <p:nvSpPr>
              <p:cNvPr id="21" name="Shape 21"/>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22" name="Shape 22"/>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24" name="Shape 24"/>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latin typeface="Arial"/>
                  <a:ea typeface="Arial"/>
                  <a:cs typeface="Arial"/>
                  <a:sym typeface="Arial"/>
                </a:defRPr>
              </a:lvl1pPr>
            </a:lstStyle>
            <a:p>
              <a:pPr/>
              <a:r>
                <a:t>DISCOVER, DISRUPT, DELIVER</a:t>
              </a:r>
            </a:p>
          </p:txBody>
        </p:sp>
      </p:grpSp>
      <p:sp>
        <p:nvSpPr>
          <p:cNvPr id="26" name="Shape 26"/>
          <p:cNvSpPr/>
          <p:nvPr>
            <p:ph type="sldNum" sz="quarter" idx="2"/>
          </p:nvPr>
        </p:nvSpPr>
        <p:spPr>
          <a:xfrm>
            <a:off x="4794703" y="6494780"/>
            <a:ext cx="237340" cy="2311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8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4" name="Shape 164"/>
          <p:cNvSpPr/>
          <p:nvPr/>
        </p:nvSpPr>
        <p:spPr>
          <a:xfrm>
            <a:off x="381006" y="533401"/>
            <a:ext cx="3724277" cy="3344863"/>
          </a:xfrm>
          <a:prstGeom prst="roundRect">
            <a:avLst>
              <a:gd name="adj" fmla="val 2796"/>
            </a:avLst>
          </a:prstGeom>
          <a:solidFill>
            <a:srgbClr val="072534">
              <a:alpha val="70000"/>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167" name="Group 167"/>
          <p:cNvGrpSpPr/>
          <p:nvPr/>
        </p:nvGrpSpPr>
        <p:grpSpPr>
          <a:xfrm>
            <a:off x="2979116" y="3335336"/>
            <a:ext cx="893766" cy="165104"/>
            <a:chOff x="0" y="-1"/>
            <a:chExt cx="893764" cy="165103"/>
          </a:xfrm>
        </p:grpSpPr>
        <p:sp>
          <p:nvSpPr>
            <p:cNvPr id="165" name="Shape 165"/>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166" name="Shape 166"/>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168"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169" name="Shape 169"/>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170" name="Shape 170"/>
          <p:cNvSpPr/>
          <p:nvPr>
            <p:ph type="body" sz="quarter" idx="1"/>
          </p:nvPr>
        </p:nvSpPr>
        <p:spPr>
          <a:xfrm>
            <a:off x="562960" y="2954339"/>
            <a:ext cx="2304827"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171" name="Shape 1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elefónica - Titular dos  línea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8" name="Shape 178"/>
          <p:cNvSpPr/>
          <p:nvPr>
            <p:ph type="title"/>
          </p:nvPr>
        </p:nvSpPr>
        <p:spPr>
          <a:xfrm>
            <a:off x="-3" y="0"/>
            <a:ext cx="9906004" cy="836613"/>
          </a:xfrm>
          <a:prstGeom prst="rect">
            <a:avLst/>
          </a:prstGeom>
        </p:spPr>
        <p:txBody>
          <a:bodyPr lIns="0" tIns="0" rIns="0" bIns="0" anchor="ctr"/>
          <a:lstStyle>
            <a:lvl1pPr algn="ctr">
              <a:defRPr sz="4400">
                <a:solidFill>
                  <a:schemeClr val="accent1"/>
                </a:solidFill>
              </a:defRPr>
            </a:lvl1pPr>
          </a:lstStyle>
          <a:p>
            <a:pPr/>
            <a:r>
              <a:t>Texto del título</a:t>
            </a:r>
          </a:p>
        </p:txBody>
      </p:sp>
      <p:grpSp>
        <p:nvGrpSpPr>
          <p:cNvPr id="183" name="Group 183"/>
          <p:cNvGrpSpPr/>
          <p:nvPr/>
        </p:nvGrpSpPr>
        <p:grpSpPr>
          <a:xfrm>
            <a:off x="-6353" y="836612"/>
            <a:ext cx="9906002" cy="18004"/>
            <a:chOff x="0" y="0"/>
            <a:chExt cx="9906001" cy="18002"/>
          </a:xfrm>
        </p:grpSpPr>
        <p:sp>
          <p:nvSpPr>
            <p:cNvPr id="179" name="Shape 179"/>
            <p:cNvSpPr/>
            <p:nvPr/>
          </p:nvSpPr>
          <p:spPr>
            <a:xfrm flipH="1" rot="10800000">
              <a:off x="1202236" y="-1"/>
              <a:ext cx="936102" cy="18002"/>
            </a:xfrm>
            <a:prstGeom prst="rect">
              <a:avLst/>
            </a:prstGeom>
            <a:solidFill>
              <a:srgbClr val="156273"/>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180" name="Shape 180"/>
            <p:cNvSpPr/>
            <p:nvPr/>
          </p:nvSpPr>
          <p:spPr>
            <a:xfrm flipH="1" rot="10800000">
              <a:off x="-1" y="0"/>
              <a:ext cx="1216759" cy="17978"/>
            </a:xfrm>
            <a:prstGeom prst="rect">
              <a:avLst/>
            </a:prstGeom>
            <a:solidFill>
              <a:srgbClr val="11536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181" name="Shape 181"/>
            <p:cNvSpPr/>
            <p:nvPr/>
          </p:nvSpPr>
          <p:spPr>
            <a:xfrm flipH="1" rot="10800000">
              <a:off x="2138338" y="-1"/>
              <a:ext cx="969746" cy="18002"/>
            </a:xfrm>
            <a:prstGeom prst="rect">
              <a:avLst/>
            </a:prstGeom>
            <a:solidFill>
              <a:srgbClr val="1C849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182" name="Shape 182"/>
            <p:cNvSpPr/>
            <p:nvPr/>
          </p:nvSpPr>
          <p:spPr>
            <a:xfrm flipH="1" rot="10800000">
              <a:off x="3108325" y="0"/>
              <a:ext cx="6797676" cy="18002"/>
            </a:xfrm>
            <a:prstGeom prst="rect">
              <a:avLst/>
            </a:prstGeom>
            <a:solidFill>
              <a:srgbClr val="29C6D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grpSp>
      <p:grpSp>
        <p:nvGrpSpPr>
          <p:cNvPr id="188" name="Group 188"/>
          <p:cNvGrpSpPr/>
          <p:nvPr/>
        </p:nvGrpSpPr>
        <p:grpSpPr>
          <a:xfrm>
            <a:off x="-5858" y="6309318"/>
            <a:ext cx="9936002" cy="18005"/>
            <a:chOff x="0" y="0"/>
            <a:chExt cx="9936001" cy="18003"/>
          </a:xfrm>
        </p:grpSpPr>
        <p:sp>
          <p:nvSpPr>
            <p:cNvPr id="184" name="Shape 184"/>
            <p:cNvSpPr/>
            <p:nvPr/>
          </p:nvSpPr>
          <p:spPr>
            <a:xfrm rot="10800000">
              <a:off x="7791168" y="0"/>
              <a:ext cx="939461" cy="18003"/>
            </a:xfrm>
            <a:prstGeom prst="rect">
              <a:avLst/>
            </a:prstGeom>
            <a:solidFill>
              <a:srgbClr val="156273"/>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185" name="Shape 185"/>
            <p:cNvSpPr/>
            <p:nvPr/>
          </p:nvSpPr>
          <p:spPr>
            <a:xfrm rot="10800000">
              <a:off x="8716296" y="0"/>
              <a:ext cx="1219706" cy="18003"/>
            </a:xfrm>
            <a:prstGeom prst="rect">
              <a:avLst/>
            </a:prstGeom>
            <a:solidFill>
              <a:srgbClr val="11536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186" name="Shape 186"/>
            <p:cNvSpPr/>
            <p:nvPr/>
          </p:nvSpPr>
          <p:spPr>
            <a:xfrm rot="10800000">
              <a:off x="6818241" y="0"/>
              <a:ext cx="972899" cy="18003"/>
            </a:xfrm>
            <a:prstGeom prst="rect">
              <a:avLst/>
            </a:prstGeom>
            <a:solidFill>
              <a:srgbClr val="1C849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187" name="Shape 187"/>
            <p:cNvSpPr/>
            <p:nvPr/>
          </p:nvSpPr>
          <p:spPr>
            <a:xfrm rot="10800000">
              <a:off x="0" y="0"/>
              <a:ext cx="6818247" cy="18003"/>
            </a:xfrm>
            <a:prstGeom prst="rect">
              <a:avLst/>
            </a:prstGeom>
            <a:solidFill>
              <a:srgbClr val="29C6D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grpSp>
      <p:sp>
        <p:nvSpPr>
          <p:cNvPr id="189" name="Shape 189"/>
          <p:cNvSpPr/>
          <p:nvPr>
            <p:ph type="sldNum" sz="quarter" idx="2"/>
          </p:nvPr>
        </p:nvSpPr>
        <p:spPr>
          <a:xfrm>
            <a:off x="4794703" y="6464174"/>
            <a:ext cx="358411" cy="350660"/>
          </a:xfrm>
          <a:prstGeom prst="rect">
            <a:avLst/>
          </a:prstGeom>
        </p:spPr>
        <p:txBody>
          <a:bodyPr anchor="t"/>
          <a:lstStyle>
            <a:lvl1pPr>
              <a:defRPr sz="1800">
                <a:solidFill>
                  <a:schemeClr val="accent5"/>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ítulo vertical y texto">
    <p:spTree>
      <p:nvGrpSpPr>
        <p:cNvPr id="1" name=""/>
        <p:cNvGrpSpPr/>
        <p:nvPr/>
      </p:nvGrpSpPr>
      <p:grpSpPr>
        <a:xfrm>
          <a:off x="0" y="0"/>
          <a:ext cx="0" cy="0"/>
          <a:chOff x="0" y="0"/>
          <a:chExt cx="0" cy="0"/>
        </a:xfrm>
      </p:grpSpPr>
      <p:sp>
        <p:nvSpPr>
          <p:cNvPr id="196" name="Shape 1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1_Telefónica - Subsección_1columna">
    <p:bg>
      <p:bgPr>
        <a:solidFill>
          <a:srgbClr val="003245"/>
        </a:solidFill>
      </p:bgPr>
    </p:bg>
    <p:spTree>
      <p:nvGrpSpPr>
        <p:cNvPr id="1" name=""/>
        <p:cNvGrpSpPr/>
        <p:nvPr/>
      </p:nvGrpSpPr>
      <p:grpSpPr>
        <a:xfrm>
          <a:off x="0" y="0"/>
          <a:ext cx="0" cy="0"/>
          <a:chOff x="0" y="0"/>
          <a:chExt cx="0" cy="0"/>
        </a:xfrm>
      </p:grpSpPr>
      <p:grpSp>
        <p:nvGrpSpPr>
          <p:cNvPr id="207" name="Group 207"/>
          <p:cNvGrpSpPr/>
          <p:nvPr/>
        </p:nvGrpSpPr>
        <p:grpSpPr>
          <a:xfrm>
            <a:off x="74312" y="6424157"/>
            <a:ext cx="1997852" cy="400601"/>
            <a:chOff x="0" y="0"/>
            <a:chExt cx="1997851" cy="400600"/>
          </a:xfrm>
        </p:grpSpPr>
        <p:grpSp>
          <p:nvGrpSpPr>
            <p:cNvPr id="205" name="Group 205"/>
            <p:cNvGrpSpPr/>
            <p:nvPr/>
          </p:nvGrpSpPr>
          <p:grpSpPr>
            <a:xfrm>
              <a:off x="91361" y="0"/>
              <a:ext cx="1016400" cy="177802"/>
              <a:chOff x="0" y="0"/>
              <a:chExt cx="1016399" cy="177801"/>
            </a:xfrm>
          </p:grpSpPr>
          <p:sp>
            <p:nvSpPr>
              <p:cNvPr id="203" name="Shape 203"/>
              <p:cNvSpPr/>
              <p:nvPr/>
            </p:nvSpPr>
            <p:spPr>
              <a:xfrm>
                <a:off x="-1" y="0"/>
                <a:ext cx="939010" cy="153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204" name="Shape 204"/>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206" name="Shape 206"/>
            <p:cNvSpPr/>
            <p:nvPr/>
          </p:nvSpPr>
          <p:spPr>
            <a:xfrm>
              <a:off x="0" y="173617"/>
              <a:ext cx="1997852"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pic>
        <p:nvPicPr>
          <p:cNvPr id="208"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pic>
        <p:nvPicPr>
          <p:cNvPr id="209" name="image3.jpeg" descr="Viradas03.jpg"/>
          <p:cNvPicPr>
            <a:picLocks noChangeAspect="1"/>
          </p:cNvPicPr>
          <p:nvPr/>
        </p:nvPicPr>
        <p:blipFill>
          <a:blip r:embed="rId3">
            <a:extLst/>
          </a:blip>
          <a:stretch>
            <a:fillRect/>
          </a:stretch>
        </p:blipFill>
        <p:spPr>
          <a:xfrm>
            <a:off x="0" y="15596"/>
            <a:ext cx="9906000" cy="6858001"/>
          </a:xfrm>
          <a:prstGeom prst="rect">
            <a:avLst/>
          </a:prstGeom>
          <a:ln w="12700">
            <a:miter lim="400000"/>
          </a:ln>
        </p:spPr>
      </p:pic>
      <p:sp>
        <p:nvSpPr>
          <p:cNvPr id="210" name="Shape 210"/>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solidFill>
                  <a:srgbClr val="003245"/>
                </a:solidFill>
                <a:latin typeface="Trebuchet MS"/>
                <a:ea typeface="Trebuchet MS"/>
                <a:cs typeface="Trebuchet MS"/>
                <a:sym typeface="Trebuchet MS"/>
              </a:defRPr>
            </a:pPr>
          </a:p>
        </p:txBody>
      </p:sp>
      <p:pic>
        <p:nvPicPr>
          <p:cNvPr id="211" name="image1.png"/>
          <p:cNvPicPr>
            <a:picLocks noChangeAspect="1"/>
          </p:cNvPicPr>
          <p:nvPr/>
        </p:nvPicPr>
        <p:blipFill>
          <a:blip r:embed="rId4">
            <a:extLst/>
          </a:blip>
          <a:stretch>
            <a:fillRect/>
          </a:stretch>
        </p:blipFill>
        <p:spPr>
          <a:xfrm>
            <a:off x="8325421" y="6455369"/>
            <a:ext cx="1307044" cy="330202"/>
          </a:xfrm>
          <a:prstGeom prst="rect">
            <a:avLst/>
          </a:prstGeom>
          <a:ln w="12700">
            <a:miter lim="400000"/>
          </a:ln>
        </p:spPr>
      </p:pic>
      <p:grpSp>
        <p:nvGrpSpPr>
          <p:cNvPr id="216" name="Group 216"/>
          <p:cNvGrpSpPr/>
          <p:nvPr/>
        </p:nvGrpSpPr>
        <p:grpSpPr>
          <a:xfrm>
            <a:off x="74312" y="6424157"/>
            <a:ext cx="1997852" cy="400601"/>
            <a:chOff x="0" y="0"/>
            <a:chExt cx="1997851" cy="400600"/>
          </a:xfrm>
        </p:grpSpPr>
        <p:grpSp>
          <p:nvGrpSpPr>
            <p:cNvPr id="214" name="Group 214"/>
            <p:cNvGrpSpPr/>
            <p:nvPr/>
          </p:nvGrpSpPr>
          <p:grpSpPr>
            <a:xfrm>
              <a:off x="91361" y="0"/>
              <a:ext cx="1016400" cy="177802"/>
              <a:chOff x="0" y="0"/>
              <a:chExt cx="1016399" cy="177801"/>
            </a:xfrm>
          </p:grpSpPr>
          <p:sp>
            <p:nvSpPr>
              <p:cNvPr id="212" name="Shape 212"/>
              <p:cNvSpPr/>
              <p:nvPr/>
            </p:nvSpPr>
            <p:spPr>
              <a:xfrm>
                <a:off x="-1" y="0"/>
                <a:ext cx="939010" cy="153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213" name="Shape 213"/>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215" name="Shape 215"/>
            <p:cNvSpPr/>
            <p:nvPr/>
          </p:nvSpPr>
          <p:spPr>
            <a:xfrm>
              <a:off x="0" y="173617"/>
              <a:ext cx="1997852"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217" name="Shape 217"/>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1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4" name="Shape 224"/>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227" name="Group 227"/>
          <p:cNvGrpSpPr/>
          <p:nvPr/>
        </p:nvGrpSpPr>
        <p:grpSpPr>
          <a:xfrm>
            <a:off x="2979116" y="3335336"/>
            <a:ext cx="893766" cy="165104"/>
            <a:chOff x="0" y="-1"/>
            <a:chExt cx="893764" cy="165103"/>
          </a:xfrm>
        </p:grpSpPr>
        <p:sp>
          <p:nvSpPr>
            <p:cNvPr id="225" name="Shape 225"/>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226" name="Shape 226"/>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228"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pic>
        <p:nvPicPr>
          <p:cNvPr id="229" name="image5.png"/>
          <p:cNvPicPr>
            <a:picLocks noChangeAspect="1"/>
          </p:cNvPicPr>
          <p:nvPr/>
        </p:nvPicPr>
        <p:blipFill>
          <a:blip r:embed="rId4">
            <a:extLst/>
          </a:blip>
          <a:stretch>
            <a:fillRect/>
          </a:stretch>
        </p:blipFill>
        <p:spPr>
          <a:xfrm>
            <a:off x="8571034" y="6381327"/>
            <a:ext cx="1206502" cy="330202"/>
          </a:xfrm>
          <a:prstGeom prst="rect">
            <a:avLst/>
          </a:prstGeom>
          <a:ln w="12700">
            <a:miter lim="400000"/>
          </a:ln>
        </p:spPr>
      </p:pic>
      <p:grpSp>
        <p:nvGrpSpPr>
          <p:cNvPr id="234" name="Group 234"/>
          <p:cNvGrpSpPr/>
          <p:nvPr/>
        </p:nvGrpSpPr>
        <p:grpSpPr>
          <a:xfrm>
            <a:off x="68591" y="6381355"/>
            <a:ext cx="1743171" cy="404756"/>
            <a:chOff x="0" y="0"/>
            <a:chExt cx="1743169" cy="404755"/>
          </a:xfrm>
        </p:grpSpPr>
        <p:grpSp>
          <p:nvGrpSpPr>
            <p:cNvPr id="232" name="Group 232"/>
            <p:cNvGrpSpPr/>
            <p:nvPr/>
          </p:nvGrpSpPr>
          <p:grpSpPr>
            <a:xfrm>
              <a:off x="84333" y="0"/>
              <a:ext cx="938220" cy="177802"/>
              <a:chOff x="0" y="0"/>
              <a:chExt cx="938218" cy="177801"/>
            </a:xfrm>
          </p:grpSpPr>
          <p:sp>
            <p:nvSpPr>
              <p:cNvPr id="230" name="Shape 230"/>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231" name="Shape 231"/>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grpSp>
        <p:sp>
          <p:nvSpPr>
            <p:cNvPr id="233" name="Shape 233"/>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235" name="Shape 235"/>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236" name="Shape 236"/>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237" name="Shape 2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2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44" name="image5.png"/>
          <p:cNvPicPr>
            <a:picLocks noChangeAspect="1"/>
          </p:cNvPicPr>
          <p:nvPr/>
        </p:nvPicPr>
        <p:blipFill>
          <a:blip r:embed="rId3">
            <a:extLst/>
          </a:blip>
          <a:stretch>
            <a:fillRect/>
          </a:stretch>
        </p:blipFill>
        <p:spPr>
          <a:xfrm>
            <a:off x="8571034" y="6381327"/>
            <a:ext cx="1206502" cy="330202"/>
          </a:xfrm>
          <a:prstGeom prst="rect">
            <a:avLst/>
          </a:prstGeom>
          <a:ln w="12700">
            <a:miter lim="400000"/>
          </a:ln>
        </p:spPr>
      </p:pic>
      <p:grpSp>
        <p:nvGrpSpPr>
          <p:cNvPr id="249" name="Group 249"/>
          <p:cNvGrpSpPr/>
          <p:nvPr/>
        </p:nvGrpSpPr>
        <p:grpSpPr>
          <a:xfrm>
            <a:off x="68591" y="6381355"/>
            <a:ext cx="1743171" cy="404756"/>
            <a:chOff x="0" y="0"/>
            <a:chExt cx="1743169" cy="404755"/>
          </a:xfrm>
        </p:grpSpPr>
        <p:grpSp>
          <p:nvGrpSpPr>
            <p:cNvPr id="247" name="Group 247"/>
            <p:cNvGrpSpPr/>
            <p:nvPr/>
          </p:nvGrpSpPr>
          <p:grpSpPr>
            <a:xfrm>
              <a:off x="84333" y="0"/>
              <a:ext cx="938220" cy="177802"/>
              <a:chOff x="0" y="0"/>
              <a:chExt cx="938218" cy="177801"/>
            </a:xfrm>
          </p:grpSpPr>
          <p:sp>
            <p:nvSpPr>
              <p:cNvPr id="245" name="Shape 245"/>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246" name="Shape 246"/>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248" name="Shape 248"/>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250" name="Shape 250"/>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253" name="Group 253"/>
          <p:cNvGrpSpPr/>
          <p:nvPr/>
        </p:nvGrpSpPr>
        <p:grpSpPr>
          <a:xfrm>
            <a:off x="2979116" y="3335336"/>
            <a:ext cx="893766" cy="165104"/>
            <a:chOff x="0" y="-1"/>
            <a:chExt cx="893764" cy="165103"/>
          </a:xfrm>
        </p:grpSpPr>
        <p:sp>
          <p:nvSpPr>
            <p:cNvPr id="251" name="Shape 251"/>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252" name="Shape 252"/>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254" name="image4.png"/>
          <p:cNvPicPr>
            <a:picLocks noChangeAspect="1"/>
          </p:cNvPicPr>
          <p:nvPr/>
        </p:nvPicPr>
        <p:blipFill>
          <a:blip r:embed="rId4">
            <a:extLst/>
          </a:blip>
          <a:stretch>
            <a:fillRect/>
          </a:stretch>
        </p:blipFill>
        <p:spPr>
          <a:xfrm>
            <a:off x="549006" y="733652"/>
            <a:ext cx="1163639" cy="319089"/>
          </a:xfrm>
          <a:prstGeom prst="rect">
            <a:avLst/>
          </a:prstGeom>
          <a:ln w="12700">
            <a:miter lim="400000"/>
          </a:ln>
        </p:spPr>
      </p:pic>
      <p:sp>
        <p:nvSpPr>
          <p:cNvPr id="255" name="Shape 255"/>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256" name="Shape 256"/>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257" name="Shape 2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3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68" name="Group 268"/>
          <p:cNvGrpSpPr/>
          <p:nvPr/>
        </p:nvGrpSpPr>
        <p:grpSpPr>
          <a:xfrm>
            <a:off x="68591" y="6381355"/>
            <a:ext cx="1743171" cy="404756"/>
            <a:chOff x="0" y="0"/>
            <a:chExt cx="1743169" cy="404755"/>
          </a:xfrm>
        </p:grpSpPr>
        <p:grpSp>
          <p:nvGrpSpPr>
            <p:cNvPr id="266" name="Group 266"/>
            <p:cNvGrpSpPr/>
            <p:nvPr/>
          </p:nvGrpSpPr>
          <p:grpSpPr>
            <a:xfrm>
              <a:off x="84333" y="0"/>
              <a:ext cx="938220" cy="177802"/>
              <a:chOff x="0" y="0"/>
              <a:chExt cx="938218" cy="177801"/>
            </a:xfrm>
          </p:grpSpPr>
          <p:sp>
            <p:nvSpPr>
              <p:cNvPr id="264" name="Shape 264"/>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265" name="Shape 265"/>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267" name="Shape 267"/>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269" name="Shape 269"/>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272" name="Group 272"/>
          <p:cNvGrpSpPr/>
          <p:nvPr/>
        </p:nvGrpSpPr>
        <p:grpSpPr>
          <a:xfrm>
            <a:off x="2979116" y="3335336"/>
            <a:ext cx="893766" cy="165104"/>
            <a:chOff x="0" y="-1"/>
            <a:chExt cx="893764" cy="165103"/>
          </a:xfrm>
        </p:grpSpPr>
        <p:sp>
          <p:nvSpPr>
            <p:cNvPr id="270" name="Shape 270"/>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271" name="Shape 271"/>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273"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274" name="Shape 274"/>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275" name="Shape 275"/>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276" name="Shape 276"/>
          <p:cNvSpPr/>
          <p:nvPr/>
        </p:nvSpPr>
        <p:spPr>
          <a:xfrm>
            <a:off x="8697914" y="6502400"/>
            <a:ext cx="900114" cy="2492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path>
            </a:pathLst>
          </a:custGeom>
          <a:solidFill>
            <a:srgbClr val="003346"/>
          </a:solidFill>
          <a:ln w="12700">
            <a:miter lim="400000"/>
          </a:ln>
        </p:spPr>
        <p:txBody>
          <a:bodyPr lIns="45718" tIns="45718" rIns="45718" bIns="45718"/>
          <a:lstStyle/>
          <a:p>
            <a:pPr>
              <a:defRPr>
                <a:solidFill>
                  <a:srgbClr val="003245"/>
                </a:solidFill>
                <a:latin typeface="Trebuchet MS"/>
                <a:ea typeface="Trebuchet MS"/>
                <a:cs typeface="Trebuchet MS"/>
                <a:sym typeface="Trebuchet MS"/>
              </a:defRPr>
            </a:pPr>
          </a:p>
        </p:txBody>
      </p:sp>
      <p:sp>
        <p:nvSpPr>
          <p:cNvPr id="277" name="Shape 2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4" name="Shape 284"/>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287" name="Group 287"/>
          <p:cNvGrpSpPr/>
          <p:nvPr/>
        </p:nvGrpSpPr>
        <p:grpSpPr>
          <a:xfrm>
            <a:off x="2979116" y="3335336"/>
            <a:ext cx="893766" cy="165104"/>
            <a:chOff x="0" y="-1"/>
            <a:chExt cx="893764" cy="165103"/>
          </a:xfrm>
        </p:grpSpPr>
        <p:sp>
          <p:nvSpPr>
            <p:cNvPr id="285" name="Shape 285"/>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286" name="Shape 286"/>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003245"/>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288"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289" name="Shape 289"/>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290" name="Shape 290"/>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pic>
        <p:nvPicPr>
          <p:cNvPr id="291" name="image5.png"/>
          <p:cNvPicPr>
            <a:picLocks noChangeAspect="1"/>
          </p:cNvPicPr>
          <p:nvPr/>
        </p:nvPicPr>
        <p:blipFill>
          <a:blip r:embed="rId4">
            <a:extLst/>
          </a:blip>
          <a:stretch>
            <a:fillRect/>
          </a:stretch>
        </p:blipFill>
        <p:spPr>
          <a:xfrm>
            <a:off x="8571034" y="6381327"/>
            <a:ext cx="1206502" cy="330202"/>
          </a:xfrm>
          <a:prstGeom prst="rect">
            <a:avLst/>
          </a:prstGeom>
          <a:ln w="12700">
            <a:miter lim="400000"/>
          </a:ln>
        </p:spPr>
      </p:pic>
      <p:grpSp>
        <p:nvGrpSpPr>
          <p:cNvPr id="296" name="Group 296"/>
          <p:cNvGrpSpPr/>
          <p:nvPr/>
        </p:nvGrpSpPr>
        <p:grpSpPr>
          <a:xfrm>
            <a:off x="68591" y="6381355"/>
            <a:ext cx="1743171" cy="404756"/>
            <a:chOff x="0" y="0"/>
            <a:chExt cx="1743169" cy="404755"/>
          </a:xfrm>
        </p:grpSpPr>
        <p:grpSp>
          <p:nvGrpSpPr>
            <p:cNvPr id="294" name="Group 294"/>
            <p:cNvGrpSpPr/>
            <p:nvPr/>
          </p:nvGrpSpPr>
          <p:grpSpPr>
            <a:xfrm>
              <a:off x="84333" y="0"/>
              <a:ext cx="938220" cy="177802"/>
              <a:chOff x="0" y="0"/>
              <a:chExt cx="938218" cy="177801"/>
            </a:xfrm>
          </p:grpSpPr>
          <p:sp>
            <p:nvSpPr>
              <p:cNvPr id="292" name="Shape 292"/>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293" name="Shape 293"/>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295" name="Shape 295"/>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297" name="Shape 2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4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4" name="Shape 304"/>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307" name="Group 307"/>
          <p:cNvGrpSpPr/>
          <p:nvPr/>
        </p:nvGrpSpPr>
        <p:grpSpPr>
          <a:xfrm>
            <a:off x="2979116" y="3335336"/>
            <a:ext cx="893766" cy="165104"/>
            <a:chOff x="0" y="-1"/>
            <a:chExt cx="893764" cy="165103"/>
          </a:xfrm>
        </p:grpSpPr>
        <p:sp>
          <p:nvSpPr>
            <p:cNvPr id="305" name="Shape 305"/>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306" name="Shape 306"/>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308"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309" name="Shape 309"/>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310" name="Shape 310"/>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pic>
        <p:nvPicPr>
          <p:cNvPr id="311" name="image5.png"/>
          <p:cNvPicPr>
            <a:picLocks noChangeAspect="1"/>
          </p:cNvPicPr>
          <p:nvPr/>
        </p:nvPicPr>
        <p:blipFill>
          <a:blip r:embed="rId4">
            <a:extLst/>
          </a:blip>
          <a:stretch>
            <a:fillRect/>
          </a:stretch>
        </p:blipFill>
        <p:spPr>
          <a:xfrm>
            <a:off x="8571034" y="6381327"/>
            <a:ext cx="1206502" cy="330202"/>
          </a:xfrm>
          <a:prstGeom prst="rect">
            <a:avLst/>
          </a:prstGeom>
          <a:ln w="12700">
            <a:miter lim="400000"/>
          </a:ln>
        </p:spPr>
      </p:pic>
      <p:grpSp>
        <p:nvGrpSpPr>
          <p:cNvPr id="316" name="Group 316"/>
          <p:cNvGrpSpPr/>
          <p:nvPr/>
        </p:nvGrpSpPr>
        <p:grpSpPr>
          <a:xfrm>
            <a:off x="68591" y="6381355"/>
            <a:ext cx="1743171" cy="404756"/>
            <a:chOff x="0" y="0"/>
            <a:chExt cx="1743169" cy="404755"/>
          </a:xfrm>
        </p:grpSpPr>
        <p:grpSp>
          <p:nvGrpSpPr>
            <p:cNvPr id="314" name="Group 314"/>
            <p:cNvGrpSpPr/>
            <p:nvPr/>
          </p:nvGrpSpPr>
          <p:grpSpPr>
            <a:xfrm>
              <a:off x="84333" y="0"/>
              <a:ext cx="938220" cy="177802"/>
              <a:chOff x="0" y="0"/>
              <a:chExt cx="938218" cy="177801"/>
            </a:xfrm>
          </p:grpSpPr>
          <p:sp>
            <p:nvSpPr>
              <p:cNvPr id="312" name="Shape 312"/>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313" name="Shape 313"/>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315" name="Shape 315"/>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317" name="Shape 3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2_Telefónica - Titular dos  líneas">
    <p:spTree>
      <p:nvGrpSpPr>
        <p:cNvPr id="1" name=""/>
        <p:cNvGrpSpPr/>
        <p:nvPr/>
      </p:nvGrpSpPr>
      <p:grpSpPr>
        <a:xfrm>
          <a:off x="0" y="0"/>
          <a:ext cx="0" cy="0"/>
          <a:chOff x="0" y="0"/>
          <a:chExt cx="0" cy="0"/>
        </a:xfrm>
      </p:grpSpPr>
      <p:sp>
        <p:nvSpPr>
          <p:cNvPr id="324" name="Shape 324"/>
          <p:cNvSpPr/>
          <p:nvPr>
            <p:ph type="body" sz="quarter" idx="1"/>
          </p:nvPr>
        </p:nvSpPr>
        <p:spPr>
          <a:xfrm>
            <a:off x="9165466" y="-3"/>
            <a:ext cx="740534" cy="836615"/>
          </a:xfrm>
          <a:prstGeom prst="rect">
            <a:avLst/>
          </a:prstGeom>
        </p:spPr>
        <p:txBody>
          <a:bodyPr anchor="ctr"/>
          <a:lstStyle>
            <a:lvl1pPr algn="ctr">
              <a:spcBef>
                <a:spcPts val="0"/>
              </a:spcBef>
              <a:buClrTx/>
              <a:buSzTx/>
              <a:buNone/>
              <a:defRPr sz="2400">
                <a:solidFill>
                  <a:srgbClr val="003245"/>
                </a:solidFill>
                <a:latin typeface="Trebuchet MS"/>
                <a:ea typeface="Trebuchet MS"/>
                <a:cs typeface="Trebuchet MS"/>
                <a:sym typeface="Trebuchet MS"/>
              </a:defRPr>
            </a:lvl1pPr>
            <a:lvl2pPr marL="342900" indent="0" algn="ctr">
              <a:spcBef>
                <a:spcPts val="0"/>
              </a:spcBef>
              <a:buClrTx/>
              <a:buSzTx/>
              <a:buNone/>
              <a:defRPr sz="2400">
                <a:solidFill>
                  <a:srgbClr val="003245"/>
                </a:solidFill>
                <a:latin typeface="Trebuchet MS"/>
                <a:ea typeface="Trebuchet MS"/>
                <a:cs typeface="Trebuchet MS"/>
                <a:sym typeface="Trebuchet MS"/>
              </a:defRPr>
            </a:lvl2pPr>
            <a:lvl3pPr marL="342900" indent="0" algn="ctr">
              <a:spcBef>
                <a:spcPts val="0"/>
              </a:spcBef>
              <a:buClrTx/>
              <a:buSzTx/>
              <a:buNone/>
              <a:defRPr sz="2400">
                <a:solidFill>
                  <a:srgbClr val="003245"/>
                </a:solidFill>
                <a:latin typeface="Trebuchet MS"/>
                <a:ea typeface="Trebuchet MS"/>
                <a:cs typeface="Trebuchet MS"/>
                <a:sym typeface="Trebuchet MS"/>
              </a:defRPr>
            </a:lvl3pPr>
            <a:lvl4pPr marL="342900" indent="0" algn="ctr">
              <a:spcBef>
                <a:spcPts val="0"/>
              </a:spcBef>
              <a:buClrTx/>
              <a:buSzTx/>
              <a:buNone/>
              <a:defRPr sz="2400">
                <a:solidFill>
                  <a:srgbClr val="003245"/>
                </a:solidFill>
                <a:latin typeface="Trebuchet MS"/>
                <a:ea typeface="Trebuchet MS"/>
                <a:cs typeface="Trebuchet MS"/>
                <a:sym typeface="Trebuchet MS"/>
              </a:defRPr>
            </a:lvl4pPr>
            <a:lvl5pPr marL="342900" indent="0" algn="ctr">
              <a:spcBef>
                <a:spcPts val="0"/>
              </a:spcBef>
              <a:buClrTx/>
              <a:buSzTx/>
              <a:buNone/>
              <a:defRPr sz="2400">
                <a:solidFill>
                  <a:srgbClr val="003245"/>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325" name="Shape 325"/>
          <p:cNvSpPr/>
          <p:nvPr>
            <p:ph type="title"/>
          </p:nvPr>
        </p:nvSpPr>
        <p:spPr>
          <a:xfrm>
            <a:off x="-3" y="0"/>
            <a:ext cx="9118602" cy="836613"/>
          </a:xfrm>
          <a:prstGeom prst="rect">
            <a:avLst/>
          </a:prstGeom>
        </p:spPr>
        <p:txBody>
          <a:bodyPr lIns="0" tIns="0" rIns="0" bIns="0" anchor="ctr"/>
          <a:lstStyle>
            <a:lvl1pPr algn="ctr">
              <a:defRPr sz="5800">
                <a:solidFill>
                  <a:srgbClr val="003245"/>
                </a:solidFill>
                <a:latin typeface="Trebuchet MS"/>
                <a:ea typeface="Trebuchet MS"/>
                <a:cs typeface="Trebuchet MS"/>
                <a:sym typeface="Trebuchet MS"/>
              </a:defRPr>
            </a:lvl1pPr>
          </a:lstStyle>
          <a:p>
            <a:pPr/>
            <a:r>
              <a:t>Texto del título</a:t>
            </a:r>
          </a:p>
        </p:txBody>
      </p:sp>
      <p:sp>
        <p:nvSpPr>
          <p:cNvPr id="326" name="Shape 326"/>
          <p:cNvSpPr/>
          <p:nvPr/>
        </p:nvSpPr>
        <p:spPr>
          <a:xfrm>
            <a:off x="9118600" y="55"/>
            <a:ext cx="71440" cy="836613"/>
          </a:xfrm>
          <a:prstGeom prst="rect">
            <a:avLst/>
          </a:prstGeom>
          <a:solidFill>
            <a:srgbClr val="003B45"/>
          </a:solidFill>
          <a:ln w="12700">
            <a:miter lim="400000"/>
          </a:ln>
        </p:spPr>
        <p:txBody>
          <a:bodyPr lIns="45718" tIns="45718" rIns="45718" bIns="45718"/>
          <a:lstStyle/>
          <a:p>
            <a:pPr>
              <a:defRPr>
                <a:solidFill>
                  <a:srgbClr val="003245"/>
                </a:solidFill>
                <a:latin typeface="Trebuchet MS"/>
                <a:ea typeface="Trebuchet MS"/>
                <a:cs typeface="Trebuchet MS"/>
                <a:sym typeface="Trebuchet MS"/>
              </a:defRPr>
            </a:pPr>
          </a:p>
        </p:txBody>
      </p:sp>
      <p:sp>
        <p:nvSpPr>
          <p:cNvPr id="327" name="Shape 327"/>
          <p:cNvSpPr/>
          <p:nvPr>
            <p:ph type="sldNum" sz="quarter" idx="2"/>
          </p:nvPr>
        </p:nvSpPr>
        <p:spPr>
          <a:xfrm>
            <a:off x="4794703" y="6464174"/>
            <a:ext cx="343901" cy="358139"/>
          </a:xfrm>
          <a:prstGeom prst="rect">
            <a:avLst/>
          </a:prstGeom>
        </p:spPr>
        <p:txBody>
          <a:bodyPr anchor="t"/>
          <a:lstStyle>
            <a:lvl1pPr>
              <a:defRPr sz="1800">
                <a:solidFill>
                  <a:srgbClr val="003245"/>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elefónica - Titular dos  líneas">
    <p:bg>
      <p:bgPr>
        <a:solidFill>
          <a:srgbClr val="072534"/>
        </a:solidFill>
      </p:bgPr>
    </p:bg>
    <p:spTree>
      <p:nvGrpSpPr>
        <p:cNvPr id="1" name=""/>
        <p:cNvGrpSpPr/>
        <p:nvPr/>
      </p:nvGrpSpPr>
      <p:grpSpPr>
        <a:xfrm>
          <a:off x="0" y="0"/>
          <a:ext cx="0" cy="0"/>
          <a:chOff x="0" y="0"/>
          <a:chExt cx="0" cy="0"/>
        </a:xfrm>
      </p:grpSpPr>
      <p:sp>
        <p:nvSpPr>
          <p:cNvPr id="33" name="Shape 33"/>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34"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39" name="Group 39"/>
          <p:cNvGrpSpPr/>
          <p:nvPr/>
        </p:nvGrpSpPr>
        <p:grpSpPr>
          <a:xfrm>
            <a:off x="21964" y="6446101"/>
            <a:ext cx="1997852" cy="400602"/>
            <a:chOff x="0" y="0"/>
            <a:chExt cx="1997851" cy="400601"/>
          </a:xfrm>
        </p:grpSpPr>
        <p:grpSp>
          <p:nvGrpSpPr>
            <p:cNvPr id="37" name="Group 37"/>
            <p:cNvGrpSpPr/>
            <p:nvPr/>
          </p:nvGrpSpPr>
          <p:grpSpPr>
            <a:xfrm>
              <a:off x="91361" y="0"/>
              <a:ext cx="1016400" cy="177802"/>
              <a:chOff x="0" y="0"/>
              <a:chExt cx="1016399" cy="177801"/>
            </a:xfrm>
          </p:grpSpPr>
          <p:sp>
            <p:nvSpPr>
              <p:cNvPr id="35" name="Shape 35"/>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36" name="Shape 36"/>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38" name="Shape 38"/>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40" name="Shape 40"/>
          <p:cNvSpPr/>
          <p:nvPr>
            <p:ph type="title"/>
          </p:nvPr>
        </p:nvSpPr>
        <p:spPr>
          <a:xfrm>
            <a:off x="-3" y="0"/>
            <a:ext cx="9906004" cy="836613"/>
          </a:xfrm>
          <a:prstGeom prst="rect">
            <a:avLst/>
          </a:prstGeom>
        </p:spPr>
        <p:txBody>
          <a:bodyPr lIns="0" tIns="0" rIns="0" bIns="0" anchor="ctr"/>
          <a:lstStyle>
            <a:lvl1pPr indent="174625">
              <a:defRPr sz="2400">
                <a:solidFill>
                  <a:schemeClr val="accent3">
                    <a:lumOff val="44000"/>
                  </a:schemeClr>
                </a:solidFill>
                <a:latin typeface="Trebuchet MS"/>
                <a:ea typeface="Trebuchet MS"/>
                <a:cs typeface="Trebuchet MS"/>
                <a:sym typeface="Trebuchet MS"/>
              </a:defRPr>
            </a:lvl1pPr>
          </a:lstStyle>
          <a:p>
            <a:pPr/>
            <a:r>
              <a:t>Texto del título</a:t>
            </a:r>
          </a:p>
        </p:txBody>
      </p:sp>
      <p:grpSp>
        <p:nvGrpSpPr>
          <p:cNvPr id="45" name="Group 45"/>
          <p:cNvGrpSpPr/>
          <p:nvPr/>
        </p:nvGrpSpPr>
        <p:grpSpPr>
          <a:xfrm>
            <a:off x="-6353" y="836612"/>
            <a:ext cx="9906002" cy="18004"/>
            <a:chOff x="0" y="0"/>
            <a:chExt cx="9906001" cy="18002"/>
          </a:xfrm>
        </p:grpSpPr>
        <p:sp>
          <p:nvSpPr>
            <p:cNvPr id="41" name="Shape 41"/>
            <p:cNvSpPr/>
            <p:nvPr/>
          </p:nvSpPr>
          <p:spPr>
            <a:xfrm flipH="1" rot="10800000">
              <a:off x="1202236" y="-1"/>
              <a:ext cx="936102" cy="18002"/>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2" name="Shape 42"/>
            <p:cNvSpPr/>
            <p:nvPr/>
          </p:nvSpPr>
          <p:spPr>
            <a:xfrm flipH="1" rot="10800000">
              <a:off x="-1" y="0"/>
              <a:ext cx="1216759" cy="17978"/>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3" name="Shape 43"/>
            <p:cNvSpPr/>
            <p:nvPr/>
          </p:nvSpPr>
          <p:spPr>
            <a:xfrm flipH="1" rot="10800000">
              <a:off x="2138338" y="-1"/>
              <a:ext cx="969746" cy="18002"/>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4" name="Shape 44"/>
            <p:cNvSpPr/>
            <p:nvPr/>
          </p:nvSpPr>
          <p:spPr>
            <a:xfrm flipH="1" rot="10800000">
              <a:off x="3108325" y="0"/>
              <a:ext cx="6797676" cy="18002"/>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grpSp>
        <p:nvGrpSpPr>
          <p:cNvPr id="50" name="Group 50"/>
          <p:cNvGrpSpPr/>
          <p:nvPr/>
        </p:nvGrpSpPr>
        <p:grpSpPr>
          <a:xfrm>
            <a:off x="-5858" y="6309318"/>
            <a:ext cx="9936002" cy="18005"/>
            <a:chOff x="0" y="0"/>
            <a:chExt cx="9936001" cy="18003"/>
          </a:xfrm>
        </p:grpSpPr>
        <p:sp>
          <p:nvSpPr>
            <p:cNvPr id="46" name="Shape 46"/>
            <p:cNvSpPr/>
            <p:nvPr/>
          </p:nvSpPr>
          <p:spPr>
            <a:xfrm rot="10800000">
              <a:off x="7791168" y="0"/>
              <a:ext cx="939461" cy="18003"/>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7" name="Shape 47"/>
            <p:cNvSpPr/>
            <p:nvPr/>
          </p:nvSpPr>
          <p:spPr>
            <a:xfrm rot="10800000">
              <a:off x="8716296" y="0"/>
              <a:ext cx="1219706" cy="18003"/>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8" name="Shape 48"/>
            <p:cNvSpPr/>
            <p:nvPr/>
          </p:nvSpPr>
          <p:spPr>
            <a:xfrm rot="10800000">
              <a:off x="6818241" y="0"/>
              <a:ext cx="972899" cy="18003"/>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9" name="Shape 49"/>
            <p:cNvSpPr/>
            <p:nvPr/>
          </p:nvSpPr>
          <p:spPr>
            <a:xfrm rot="10800000">
              <a:off x="0" y="0"/>
              <a:ext cx="6818247" cy="18003"/>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51" name="Shape 51"/>
          <p:cNvSpPr/>
          <p:nvPr>
            <p:ph type="sldNum" sz="quarter" idx="2"/>
          </p:nvPr>
        </p:nvSpPr>
        <p:spPr>
          <a:xfrm>
            <a:off x="4794703" y="6494780"/>
            <a:ext cx="237340" cy="231139"/>
          </a:xfrm>
          <a:prstGeom prst="rect">
            <a:avLst/>
          </a:prstGeom>
        </p:spPr>
        <p:txBody>
          <a:bodyPr/>
          <a:lstStyle>
            <a:lvl1pPr>
              <a:defRPr>
                <a:solidFill>
                  <a:schemeClr val="accent3">
                    <a:lumOff val="44000"/>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elefónica - Titular dos  líneas">
    <p:spTree>
      <p:nvGrpSpPr>
        <p:cNvPr id="1" name=""/>
        <p:cNvGrpSpPr/>
        <p:nvPr/>
      </p:nvGrpSpPr>
      <p:grpSpPr>
        <a:xfrm>
          <a:off x="0" y="0"/>
          <a:ext cx="0" cy="0"/>
          <a:chOff x="0" y="0"/>
          <a:chExt cx="0" cy="0"/>
        </a:xfrm>
      </p:grpSpPr>
      <p:sp>
        <p:nvSpPr>
          <p:cNvPr id="334" name="Shape 334"/>
          <p:cNvSpPr/>
          <p:nvPr>
            <p:ph type="title"/>
          </p:nvPr>
        </p:nvSpPr>
        <p:spPr>
          <a:xfrm>
            <a:off x="-3" y="0"/>
            <a:ext cx="9906004" cy="836613"/>
          </a:xfrm>
          <a:prstGeom prst="rect">
            <a:avLst/>
          </a:prstGeom>
        </p:spPr>
        <p:txBody>
          <a:bodyPr lIns="0" tIns="0" rIns="0" bIns="0" anchor="ctr"/>
          <a:lstStyle>
            <a:lvl1pPr algn="ctr">
              <a:defRPr sz="5800">
                <a:solidFill>
                  <a:srgbClr val="003245"/>
                </a:solidFill>
                <a:latin typeface="Trebuchet MS"/>
                <a:ea typeface="Trebuchet MS"/>
                <a:cs typeface="Trebuchet MS"/>
                <a:sym typeface="Trebuchet MS"/>
              </a:defRPr>
            </a:lvl1pPr>
          </a:lstStyle>
          <a:p>
            <a:pPr/>
            <a:r>
              <a:t>Texto del título</a:t>
            </a:r>
          </a:p>
        </p:txBody>
      </p:sp>
      <p:grpSp>
        <p:nvGrpSpPr>
          <p:cNvPr id="339" name="Group 339"/>
          <p:cNvGrpSpPr/>
          <p:nvPr/>
        </p:nvGrpSpPr>
        <p:grpSpPr>
          <a:xfrm>
            <a:off x="-6353" y="836612"/>
            <a:ext cx="9906002" cy="18004"/>
            <a:chOff x="0" y="0"/>
            <a:chExt cx="9906001" cy="18002"/>
          </a:xfrm>
        </p:grpSpPr>
        <p:sp>
          <p:nvSpPr>
            <p:cNvPr id="335" name="Shape 335"/>
            <p:cNvSpPr/>
            <p:nvPr/>
          </p:nvSpPr>
          <p:spPr>
            <a:xfrm flipH="1" rot="10800000">
              <a:off x="1202236" y="-1"/>
              <a:ext cx="936102" cy="18002"/>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336" name="Shape 336"/>
            <p:cNvSpPr/>
            <p:nvPr/>
          </p:nvSpPr>
          <p:spPr>
            <a:xfrm flipH="1" rot="10800000">
              <a:off x="-1" y="0"/>
              <a:ext cx="1216759" cy="17978"/>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337" name="Shape 337"/>
            <p:cNvSpPr/>
            <p:nvPr/>
          </p:nvSpPr>
          <p:spPr>
            <a:xfrm flipH="1" rot="10800000">
              <a:off x="2138338" y="-1"/>
              <a:ext cx="969746" cy="18002"/>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338" name="Shape 338"/>
            <p:cNvSpPr/>
            <p:nvPr/>
          </p:nvSpPr>
          <p:spPr>
            <a:xfrm flipH="1" rot="10800000">
              <a:off x="3108325" y="0"/>
              <a:ext cx="6797676" cy="18002"/>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grpSp>
      <p:grpSp>
        <p:nvGrpSpPr>
          <p:cNvPr id="344" name="Group 344"/>
          <p:cNvGrpSpPr/>
          <p:nvPr/>
        </p:nvGrpSpPr>
        <p:grpSpPr>
          <a:xfrm>
            <a:off x="-5858" y="6309318"/>
            <a:ext cx="9936002" cy="18005"/>
            <a:chOff x="0" y="0"/>
            <a:chExt cx="9936001" cy="18003"/>
          </a:xfrm>
        </p:grpSpPr>
        <p:sp>
          <p:nvSpPr>
            <p:cNvPr id="340" name="Shape 340"/>
            <p:cNvSpPr/>
            <p:nvPr/>
          </p:nvSpPr>
          <p:spPr>
            <a:xfrm rot="10800000">
              <a:off x="7791168" y="0"/>
              <a:ext cx="939461" cy="18003"/>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341" name="Shape 341"/>
            <p:cNvSpPr/>
            <p:nvPr/>
          </p:nvSpPr>
          <p:spPr>
            <a:xfrm rot="10800000">
              <a:off x="8716296" y="0"/>
              <a:ext cx="1219706" cy="18003"/>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342" name="Shape 342"/>
            <p:cNvSpPr/>
            <p:nvPr/>
          </p:nvSpPr>
          <p:spPr>
            <a:xfrm rot="10800000">
              <a:off x="6818241" y="0"/>
              <a:ext cx="972899" cy="18003"/>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343" name="Shape 343"/>
            <p:cNvSpPr/>
            <p:nvPr/>
          </p:nvSpPr>
          <p:spPr>
            <a:xfrm rot="10800000">
              <a:off x="0" y="0"/>
              <a:ext cx="6818247" cy="18003"/>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grpSp>
      <p:sp>
        <p:nvSpPr>
          <p:cNvPr id="345" name="Shape 345"/>
          <p:cNvSpPr/>
          <p:nvPr>
            <p:ph type="sldNum" sz="quarter" idx="2"/>
          </p:nvPr>
        </p:nvSpPr>
        <p:spPr>
          <a:xfrm>
            <a:off x="4794703" y="6494780"/>
            <a:ext cx="237340" cy="231139"/>
          </a:xfrm>
          <a:prstGeom prst="rect">
            <a:avLst/>
          </a:prstGeom>
        </p:spPr>
        <p:txBody>
          <a:bodyPr/>
          <a:lstStyle>
            <a:lvl1pPr>
              <a:defRPr>
                <a:solidFill>
                  <a:srgbClr val="003245"/>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iapositiva de título">
    <p:spTree>
      <p:nvGrpSpPr>
        <p:cNvPr id="1" name=""/>
        <p:cNvGrpSpPr/>
        <p:nvPr/>
      </p:nvGrpSpPr>
      <p:grpSpPr>
        <a:xfrm>
          <a:off x="0" y="0"/>
          <a:ext cx="0" cy="0"/>
          <a:chOff x="0" y="0"/>
          <a:chExt cx="0" cy="0"/>
        </a:xfrm>
      </p:grpSpPr>
      <p:sp>
        <p:nvSpPr>
          <p:cNvPr id="352" name="Shape 352"/>
          <p:cNvSpPr/>
          <p:nvPr>
            <p:ph type="title"/>
          </p:nvPr>
        </p:nvSpPr>
        <p:spPr>
          <a:xfrm>
            <a:off x="742950" y="2130425"/>
            <a:ext cx="8420100" cy="1755776"/>
          </a:xfrm>
          <a:prstGeom prst="rect">
            <a:avLst/>
          </a:prstGeom>
        </p:spPr>
        <p:txBody>
          <a:bodyPr/>
          <a:lstStyle/>
          <a:p>
            <a:pPr/>
            <a:r>
              <a:t>Texto del título</a:t>
            </a:r>
          </a:p>
        </p:txBody>
      </p:sp>
      <p:sp>
        <p:nvSpPr>
          <p:cNvPr id="353" name="Shape 353"/>
          <p:cNvSpPr/>
          <p:nvPr>
            <p:ph type="body" sz="half" idx="1"/>
          </p:nvPr>
        </p:nvSpPr>
        <p:spPr>
          <a:xfrm>
            <a:off x="1485900" y="3886200"/>
            <a:ext cx="6934200" cy="2971800"/>
          </a:xfrm>
          <a:prstGeom prst="rect">
            <a:avLst/>
          </a:prstGeom>
        </p:spPr>
        <p:txBody>
          <a:bodyPr/>
          <a:lstStyle>
            <a:lvl1pPr marL="0" indent="0" algn="ctr">
              <a:buClrTx/>
              <a:buSzTx/>
              <a:buNone/>
            </a:lvl1pPr>
            <a:lvl2pPr marL="0" indent="0" algn="ctr">
              <a:buClrTx/>
              <a:buSzTx/>
              <a:buNone/>
            </a:lvl2pPr>
            <a:lvl3pPr marL="0" indent="0" algn="ctr">
              <a:buClrTx/>
              <a:buSzTx/>
              <a:buNone/>
            </a:lvl3pPr>
            <a:lvl4pPr marL="0" indent="0" algn="ctr">
              <a:buClrTx/>
              <a:buSzTx/>
              <a:buNone/>
            </a:lvl4pPr>
            <a:lvl5pPr marL="0" indent="0" algn="ctr">
              <a:buClrTx/>
              <a:buSzTx/>
              <a:buNone/>
            </a:lvl5pPr>
          </a:lstStyle>
          <a:p>
            <a:pPr/>
            <a:r>
              <a:t>Nivel de texto 1</a:t>
            </a:r>
          </a:p>
          <a:p>
            <a:pPr lvl="1"/>
            <a:r>
              <a:t>Nivel de texto 2</a:t>
            </a:r>
          </a:p>
          <a:p>
            <a:pPr lvl="2"/>
            <a:r>
              <a:t>Nivel de texto 3</a:t>
            </a:r>
          </a:p>
          <a:p>
            <a:pPr lvl="3"/>
            <a:r>
              <a:t>Nivel de texto 4</a:t>
            </a:r>
          </a:p>
          <a:p>
            <a:pPr lvl="4"/>
            <a:r>
              <a:t>Nivel de texto 5</a:t>
            </a:r>
          </a:p>
        </p:txBody>
      </p:sp>
      <p:sp>
        <p:nvSpPr>
          <p:cNvPr id="354" name="Shape 3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Título y objetos">
    <p:spTree>
      <p:nvGrpSpPr>
        <p:cNvPr id="1" name=""/>
        <p:cNvGrpSpPr/>
        <p:nvPr/>
      </p:nvGrpSpPr>
      <p:grpSpPr>
        <a:xfrm>
          <a:off x="0" y="0"/>
          <a:ext cx="0" cy="0"/>
          <a:chOff x="0" y="0"/>
          <a:chExt cx="0" cy="0"/>
        </a:xfrm>
      </p:grpSpPr>
      <p:sp>
        <p:nvSpPr>
          <p:cNvPr id="361" name="Shape 361"/>
          <p:cNvSpPr/>
          <p:nvPr>
            <p:ph type="title"/>
          </p:nvPr>
        </p:nvSpPr>
        <p:spPr>
          <a:prstGeom prst="rect">
            <a:avLst/>
          </a:prstGeom>
        </p:spPr>
        <p:txBody>
          <a:bodyPr/>
          <a:lstStyle/>
          <a:p>
            <a:pPr/>
            <a:r>
              <a:t>Texto del título</a:t>
            </a:r>
          </a:p>
        </p:txBody>
      </p:sp>
      <p:sp>
        <p:nvSpPr>
          <p:cNvPr id="362" name="Shape 362"/>
          <p:cNvSpPr/>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363" name="Shape 3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Encabezado de sección">
    <p:spTree>
      <p:nvGrpSpPr>
        <p:cNvPr id="1" name=""/>
        <p:cNvGrpSpPr/>
        <p:nvPr/>
      </p:nvGrpSpPr>
      <p:grpSpPr>
        <a:xfrm>
          <a:off x="0" y="0"/>
          <a:ext cx="0" cy="0"/>
          <a:chOff x="0" y="0"/>
          <a:chExt cx="0" cy="0"/>
        </a:xfrm>
      </p:grpSpPr>
      <p:sp>
        <p:nvSpPr>
          <p:cNvPr id="370" name="Shape 370"/>
          <p:cNvSpPr/>
          <p:nvPr>
            <p:ph type="title"/>
          </p:nvPr>
        </p:nvSpPr>
        <p:spPr>
          <a:xfrm>
            <a:off x="782506" y="4406901"/>
            <a:ext cx="8420101" cy="2451100"/>
          </a:xfrm>
          <a:prstGeom prst="rect">
            <a:avLst/>
          </a:prstGeom>
        </p:spPr>
        <p:txBody>
          <a:bodyPr/>
          <a:lstStyle>
            <a:lvl1pPr>
              <a:defRPr cap="all" sz="4000"/>
            </a:lvl1pPr>
          </a:lstStyle>
          <a:p>
            <a:pPr/>
            <a:r>
              <a:t>Texto del título</a:t>
            </a:r>
          </a:p>
        </p:txBody>
      </p:sp>
      <p:sp>
        <p:nvSpPr>
          <p:cNvPr id="371" name="Shape 371"/>
          <p:cNvSpPr/>
          <p:nvPr>
            <p:ph type="body" sz="half" idx="1"/>
          </p:nvPr>
        </p:nvSpPr>
        <p:spPr>
          <a:xfrm>
            <a:off x="782506" y="1192212"/>
            <a:ext cx="8420101" cy="3214690"/>
          </a:xfrm>
          <a:prstGeom prst="rect">
            <a:avLst/>
          </a:prstGeom>
        </p:spPr>
        <p:txBody>
          <a:bodyPr anchor="b"/>
          <a:lstStyle>
            <a:lvl1pPr marL="0" indent="0">
              <a:buClrTx/>
              <a:buSzTx/>
              <a:buNone/>
              <a:defRPr sz="2000"/>
            </a:lvl1pPr>
            <a:lvl2pPr marL="0" indent="0">
              <a:buClrTx/>
              <a:buSzTx/>
              <a:buNone/>
              <a:defRPr sz="2000"/>
            </a:lvl2pPr>
            <a:lvl3pPr marL="0" indent="0">
              <a:buClrTx/>
              <a:buSzTx/>
              <a:buNone/>
              <a:defRPr sz="2000"/>
            </a:lvl3pPr>
            <a:lvl4pPr marL="0" indent="0">
              <a:buClrTx/>
              <a:buSzTx/>
              <a:buNone/>
              <a:defRPr sz="2000"/>
            </a:lvl4pPr>
            <a:lvl5pPr marL="0" indent="0">
              <a:buClrTx/>
              <a:buSzTx/>
              <a:buNone/>
              <a:defRPr sz="2000"/>
            </a:lvl5pPr>
          </a:lstStyle>
          <a:p>
            <a:pPr/>
            <a:r>
              <a:t>Nivel de texto 1</a:t>
            </a:r>
          </a:p>
          <a:p>
            <a:pPr lvl="1"/>
            <a:r>
              <a:t>Nivel de texto 2</a:t>
            </a:r>
          </a:p>
          <a:p>
            <a:pPr lvl="2"/>
            <a:r>
              <a:t>Nivel de texto 3</a:t>
            </a:r>
          </a:p>
          <a:p>
            <a:pPr lvl="3"/>
            <a:r>
              <a:t>Nivel de texto 4</a:t>
            </a:r>
          </a:p>
          <a:p>
            <a:pPr lvl="4"/>
            <a:r>
              <a:t>Nivel de texto 5</a:t>
            </a:r>
          </a:p>
        </p:txBody>
      </p:sp>
      <p:sp>
        <p:nvSpPr>
          <p:cNvPr id="372" name="Shape 3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Dos objetos">
    <p:spTree>
      <p:nvGrpSpPr>
        <p:cNvPr id="1" name=""/>
        <p:cNvGrpSpPr/>
        <p:nvPr/>
      </p:nvGrpSpPr>
      <p:grpSpPr>
        <a:xfrm>
          <a:off x="0" y="0"/>
          <a:ext cx="0" cy="0"/>
          <a:chOff x="0" y="0"/>
          <a:chExt cx="0" cy="0"/>
        </a:xfrm>
      </p:grpSpPr>
      <p:sp>
        <p:nvSpPr>
          <p:cNvPr id="379" name="Shape 379"/>
          <p:cNvSpPr/>
          <p:nvPr>
            <p:ph type="title"/>
          </p:nvPr>
        </p:nvSpPr>
        <p:spPr>
          <a:prstGeom prst="rect">
            <a:avLst/>
          </a:prstGeom>
        </p:spPr>
        <p:txBody>
          <a:bodyPr/>
          <a:lstStyle/>
          <a:p>
            <a:pPr/>
            <a:r>
              <a:t>Texto del título</a:t>
            </a:r>
          </a:p>
        </p:txBody>
      </p:sp>
      <p:sp>
        <p:nvSpPr>
          <p:cNvPr id="380" name="Shape 380"/>
          <p:cNvSpPr/>
          <p:nvPr>
            <p:ph type="body" sz="half" idx="1"/>
          </p:nvPr>
        </p:nvSpPr>
        <p:spPr>
          <a:xfrm>
            <a:off x="495300" y="1600200"/>
            <a:ext cx="437515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381" name="Shape 3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Comparación">
    <p:spTree>
      <p:nvGrpSpPr>
        <p:cNvPr id="1" name=""/>
        <p:cNvGrpSpPr/>
        <p:nvPr/>
      </p:nvGrpSpPr>
      <p:grpSpPr>
        <a:xfrm>
          <a:off x="0" y="0"/>
          <a:ext cx="0" cy="0"/>
          <a:chOff x="0" y="0"/>
          <a:chExt cx="0" cy="0"/>
        </a:xfrm>
      </p:grpSpPr>
      <p:sp>
        <p:nvSpPr>
          <p:cNvPr id="388" name="Shape 388"/>
          <p:cNvSpPr/>
          <p:nvPr>
            <p:ph type="title"/>
          </p:nvPr>
        </p:nvSpPr>
        <p:spPr>
          <a:xfrm>
            <a:off x="495300" y="274638"/>
            <a:ext cx="8915400" cy="1204981"/>
          </a:xfrm>
          <a:prstGeom prst="rect">
            <a:avLst/>
          </a:prstGeom>
        </p:spPr>
        <p:txBody>
          <a:bodyPr/>
          <a:lstStyle/>
          <a:p>
            <a:pPr/>
            <a:r>
              <a:t>Texto del título</a:t>
            </a:r>
          </a:p>
        </p:txBody>
      </p:sp>
      <p:sp>
        <p:nvSpPr>
          <p:cNvPr id="389" name="Shape 389"/>
          <p:cNvSpPr/>
          <p:nvPr>
            <p:ph type="body" sz="quarter" idx="1"/>
          </p:nvPr>
        </p:nvSpPr>
        <p:spPr>
          <a:xfrm>
            <a:off x="495300" y="1479616"/>
            <a:ext cx="4376871" cy="695259"/>
          </a:xfrm>
          <a:prstGeom prst="rect">
            <a:avLst/>
          </a:prstGeom>
        </p:spPr>
        <p:txBody>
          <a:bodyPr anchor="b"/>
          <a:lstStyle>
            <a:lvl1pPr marL="0" indent="0">
              <a:spcBef>
                <a:spcPts val="500"/>
              </a:spcBef>
              <a:buClrTx/>
              <a:buSzTx/>
              <a:buNone/>
              <a:defRPr sz="2400"/>
            </a:lvl1pPr>
            <a:lvl2pPr marL="0" indent="0">
              <a:spcBef>
                <a:spcPts val="500"/>
              </a:spcBef>
              <a:buClrTx/>
              <a:buSzTx/>
              <a:buNone/>
              <a:defRPr sz="2400"/>
            </a:lvl2pPr>
            <a:lvl3pPr marL="0" indent="0">
              <a:spcBef>
                <a:spcPts val="500"/>
              </a:spcBef>
              <a:buClrTx/>
              <a:buSzTx/>
              <a:buNone/>
              <a:defRPr sz="2400"/>
            </a:lvl3pPr>
            <a:lvl4pPr marL="0" indent="0">
              <a:spcBef>
                <a:spcPts val="500"/>
              </a:spcBef>
              <a:buClrTx/>
              <a:buSzTx/>
              <a:buNone/>
              <a:defRPr sz="2400"/>
            </a:lvl4pPr>
            <a:lvl5pPr marL="0" indent="0">
              <a:spcBef>
                <a:spcPts val="500"/>
              </a:spcBef>
              <a:buClrTx/>
              <a:buSz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390" name="Shape 3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Sólo el título">
    <p:spTree>
      <p:nvGrpSpPr>
        <p:cNvPr id="1" name=""/>
        <p:cNvGrpSpPr/>
        <p:nvPr/>
      </p:nvGrpSpPr>
      <p:grpSpPr>
        <a:xfrm>
          <a:off x="0" y="0"/>
          <a:ext cx="0" cy="0"/>
          <a:chOff x="0" y="0"/>
          <a:chExt cx="0" cy="0"/>
        </a:xfrm>
      </p:grpSpPr>
      <p:sp>
        <p:nvSpPr>
          <p:cNvPr id="397" name="Shape 397"/>
          <p:cNvSpPr/>
          <p:nvPr>
            <p:ph type="title"/>
          </p:nvPr>
        </p:nvSpPr>
        <p:spPr>
          <a:prstGeom prst="rect">
            <a:avLst/>
          </a:prstGeom>
        </p:spPr>
        <p:txBody>
          <a:bodyPr/>
          <a:lstStyle/>
          <a:p>
            <a:pPr/>
            <a:r>
              <a:t>Texto del título</a:t>
            </a:r>
          </a:p>
        </p:txBody>
      </p:sp>
      <p:sp>
        <p:nvSpPr>
          <p:cNvPr id="398" name="Shape 3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405" name="Shape 4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Contenido con título">
    <p:spTree>
      <p:nvGrpSpPr>
        <p:cNvPr id="1" name=""/>
        <p:cNvGrpSpPr/>
        <p:nvPr/>
      </p:nvGrpSpPr>
      <p:grpSpPr>
        <a:xfrm>
          <a:off x="0" y="0"/>
          <a:ext cx="0" cy="0"/>
          <a:chOff x="0" y="0"/>
          <a:chExt cx="0" cy="0"/>
        </a:xfrm>
      </p:grpSpPr>
      <p:sp>
        <p:nvSpPr>
          <p:cNvPr id="412" name="Shape 412"/>
          <p:cNvSpPr/>
          <p:nvPr>
            <p:ph type="title"/>
          </p:nvPr>
        </p:nvSpPr>
        <p:spPr>
          <a:xfrm>
            <a:off x="495300" y="0"/>
            <a:ext cx="3259007" cy="1435100"/>
          </a:xfrm>
          <a:prstGeom prst="rect">
            <a:avLst/>
          </a:prstGeom>
        </p:spPr>
        <p:txBody>
          <a:bodyPr anchor="b"/>
          <a:lstStyle>
            <a:lvl1pPr>
              <a:defRPr sz="2000"/>
            </a:lvl1pPr>
          </a:lstStyle>
          <a:p>
            <a:pPr/>
            <a:r>
              <a:t>Texto del título</a:t>
            </a:r>
          </a:p>
        </p:txBody>
      </p:sp>
      <p:sp>
        <p:nvSpPr>
          <p:cNvPr id="413" name="Shape 413"/>
          <p:cNvSpPr/>
          <p:nvPr>
            <p:ph type="body" idx="1"/>
          </p:nvPr>
        </p:nvSpPr>
        <p:spPr>
          <a:xfrm>
            <a:off x="3872970" y="273050"/>
            <a:ext cx="553773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Nivel de texto 1</a:t>
            </a:r>
          </a:p>
          <a:p>
            <a:pPr lvl="1"/>
            <a:r>
              <a:t>Nivel de texto 2</a:t>
            </a:r>
          </a:p>
          <a:p>
            <a:pPr lvl="2"/>
            <a:r>
              <a:t>Nivel de texto 3</a:t>
            </a:r>
          </a:p>
          <a:p>
            <a:pPr lvl="3"/>
            <a:r>
              <a:t>Nivel de texto 4</a:t>
            </a:r>
          </a:p>
          <a:p>
            <a:pPr lvl="4"/>
            <a:r>
              <a:t>Nivel de texto 5</a:t>
            </a:r>
          </a:p>
        </p:txBody>
      </p:sp>
      <p:sp>
        <p:nvSpPr>
          <p:cNvPr id="414" name="Shape 4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Imagen con título">
    <p:spTree>
      <p:nvGrpSpPr>
        <p:cNvPr id="1" name=""/>
        <p:cNvGrpSpPr/>
        <p:nvPr/>
      </p:nvGrpSpPr>
      <p:grpSpPr>
        <a:xfrm>
          <a:off x="0" y="0"/>
          <a:ext cx="0" cy="0"/>
          <a:chOff x="0" y="0"/>
          <a:chExt cx="0" cy="0"/>
        </a:xfrm>
      </p:grpSpPr>
      <p:sp>
        <p:nvSpPr>
          <p:cNvPr id="421" name="Shape 421"/>
          <p:cNvSpPr/>
          <p:nvPr>
            <p:ph type="title"/>
          </p:nvPr>
        </p:nvSpPr>
        <p:spPr>
          <a:xfrm>
            <a:off x="1941645" y="4800600"/>
            <a:ext cx="5943602" cy="566738"/>
          </a:xfrm>
          <a:prstGeom prst="rect">
            <a:avLst/>
          </a:prstGeom>
        </p:spPr>
        <p:txBody>
          <a:bodyPr anchor="b"/>
          <a:lstStyle>
            <a:lvl1pPr>
              <a:defRPr sz="2000"/>
            </a:lvl1pPr>
          </a:lstStyle>
          <a:p>
            <a:pPr/>
            <a:r>
              <a:t>Texto del título</a:t>
            </a:r>
          </a:p>
        </p:txBody>
      </p:sp>
      <p:sp>
        <p:nvSpPr>
          <p:cNvPr id="422" name="Shape 422"/>
          <p:cNvSpPr/>
          <p:nvPr>
            <p:ph type="body" sz="quarter" idx="1"/>
          </p:nvPr>
        </p:nvSpPr>
        <p:spPr>
          <a:xfrm>
            <a:off x="1941645" y="5367337"/>
            <a:ext cx="5943602" cy="804864"/>
          </a:xfrm>
          <a:prstGeom prst="rect">
            <a:avLst/>
          </a:prstGeom>
        </p:spPr>
        <p:txBody>
          <a:bodyPr/>
          <a:lstStyle>
            <a:lvl1pPr marL="0" indent="0">
              <a:spcBef>
                <a:spcPts val="300"/>
              </a:spcBef>
              <a:buClrTx/>
              <a:buSzTx/>
              <a:buNone/>
              <a:defRPr sz="1400"/>
            </a:lvl1pPr>
            <a:lvl2pPr marL="0" indent="0">
              <a:spcBef>
                <a:spcPts val="300"/>
              </a:spcBef>
              <a:buClrTx/>
              <a:buSzTx/>
              <a:buNone/>
              <a:defRPr sz="1400"/>
            </a:lvl2pPr>
            <a:lvl3pPr marL="0" indent="0">
              <a:spcBef>
                <a:spcPts val="300"/>
              </a:spcBef>
              <a:buClrTx/>
              <a:buSzTx/>
              <a:buNone/>
              <a:defRPr sz="1400"/>
            </a:lvl3pPr>
            <a:lvl4pPr marL="0" indent="0">
              <a:spcBef>
                <a:spcPts val="300"/>
              </a:spcBef>
              <a:buClrTx/>
              <a:buSzTx/>
              <a:buNone/>
              <a:defRPr sz="1400"/>
            </a:lvl4pPr>
            <a:lvl5pPr marL="0" indent="0">
              <a:spcBef>
                <a:spcPts val="300"/>
              </a:spcBef>
              <a:buClrTx/>
              <a:buSzTx/>
              <a:buNone/>
              <a:defRPr sz="1400"/>
            </a:lvl5pPr>
          </a:lstStyle>
          <a:p>
            <a:pPr/>
            <a:r>
              <a:t>Nivel de texto 1</a:t>
            </a:r>
          </a:p>
          <a:p>
            <a:pPr lvl="1"/>
            <a:r>
              <a:t>Nivel de texto 2</a:t>
            </a:r>
          </a:p>
          <a:p>
            <a:pPr lvl="2"/>
            <a:r>
              <a:t>Nivel de texto 3</a:t>
            </a:r>
          </a:p>
          <a:p>
            <a:pPr lvl="3"/>
            <a:r>
              <a:t>Nivel de texto 4</a:t>
            </a:r>
          </a:p>
          <a:p>
            <a:pPr lvl="4"/>
            <a:r>
              <a:t>Nivel de texto 5</a:t>
            </a:r>
          </a:p>
        </p:txBody>
      </p:sp>
      <p:sp>
        <p:nvSpPr>
          <p:cNvPr id="423" name="Shape 4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elefónica - Título2">
    <p:bg>
      <p:bgPr>
        <a:solidFill>
          <a:srgbClr val="072534"/>
        </a:solidFill>
      </p:bgPr>
    </p:bg>
    <p:spTree>
      <p:nvGrpSpPr>
        <p:cNvPr id="1" name=""/>
        <p:cNvGrpSpPr/>
        <p:nvPr/>
      </p:nvGrpSpPr>
      <p:grpSpPr>
        <a:xfrm>
          <a:off x="0" y="0"/>
          <a:ext cx="0" cy="0"/>
          <a:chOff x="0" y="0"/>
          <a:chExt cx="0" cy="0"/>
        </a:xfrm>
      </p:grpSpPr>
      <p:sp>
        <p:nvSpPr>
          <p:cNvPr id="58" name="Shape 58"/>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59"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64" name="Group 64"/>
          <p:cNvGrpSpPr/>
          <p:nvPr/>
        </p:nvGrpSpPr>
        <p:grpSpPr>
          <a:xfrm>
            <a:off x="21964" y="6446101"/>
            <a:ext cx="1997852" cy="400602"/>
            <a:chOff x="0" y="0"/>
            <a:chExt cx="1997851" cy="400601"/>
          </a:xfrm>
        </p:grpSpPr>
        <p:grpSp>
          <p:nvGrpSpPr>
            <p:cNvPr id="62" name="Group 62"/>
            <p:cNvGrpSpPr/>
            <p:nvPr/>
          </p:nvGrpSpPr>
          <p:grpSpPr>
            <a:xfrm>
              <a:off x="91361" y="0"/>
              <a:ext cx="1016400" cy="177802"/>
              <a:chOff x="0" y="0"/>
              <a:chExt cx="1016399" cy="177801"/>
            </a:xfrm>
          </p:grpSpPr>
          <p:sp>
            <p:nvSpPr>
              <p:cNvPr id="60" name="Shape 60"/>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61" name="Shape 61"/>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63" name="Shape 63"/>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65" name="Shape 65"/>
          <p:cNvSpPr/>
          <p:nvPr>
            <p:ph type="title"/>
          </p:nvPr>
        </p:nvSpPr>
        <p:spPr>
          <a:xfrm>
            <a:off x="-3" y="0"/>
            <a:ext cx="9118602" cy="836613"/>
          </a:xfrm>
          <a:prstGeom prst="rect">
            <a:avLst/>
          </a:prstGeom>
        </p:spPr>
        <p:txBody>
          <a:bodyPr lIns="0" tIns="0" rIns="0" bIns="0" anchor="ctr"/>
          <a:lstStyle>
            <a:lvl1pPr indent="174625">
              <a:defRPr sz="2400">
                <a:solidFill>
                  <a:schemeClr val="accent3">
                    <a:lumOff val="44000"/>
                  </a:schemeClr>
                </a:solidFill>
                <a:latin typeface="Trebuchet MS"/>
                <a:ea typeface="Trebuchet MS"/>
                <a:cs typeface="Trebuchet MS"/>
                <a:sym typeface="Trebuchet MS"/>
              </a:defRPr>
            </a:lvl1pPr>
          </a:lstStyle>
          <a:p>
            <a:pPr/>
            <a:r>
              <a:t>Texto del título</a:t>
            </a:r>
          </a:p>
        </p:txBody>
      </p:sp>
      <p:sp>
        <p:nvSpPr>
          <p:cNvPr id="66" name="Shape 66"/>
          <p:cNvSpPr/>
          <p:nvPr>
            <p:ph type="sldNum" sz="quarter" idx="2"/>
          </p:nvPr>
        </p:nvSpPr>
        <p:spPr>
          <a:xfrm>
            <a:off x="4794703" y="6494780"/>
            <a:ext cx="237340" cy="231139"/>
          </a:xfrm>
          <a:prstGeom prst="rect">
            <a:avLst/>
          </a:prstGeom>
        </p:spPr>
        <p:txBody>
          <a:bodyPr/>
          <a:lstStyle>
            <a:lvl1pPr>
              <a:defRPr>
                <a:solidFill>
                  <a:srgbClr val="FFC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Título y texto vertical">
    <p:spTree>
      <p:nvGrpSpPr>
        <p:cNvPr id="1" name=""/>
        <p:cNvGrpSpPr/>
        <p:nvPr/>
      </p:nvGrpSpPr>
      <p:grpSpPr>
        <a:xfrm>
          <a:off x="0" y="0"/>
          <a:ext cx="0" cy="0"/>
          <a:chOff x="0" y="0"/>
          <a:chExt cx="0" cy="0"/>
        </a:xfrm>
      </p:grpSpPr>
      <p:sp>
        <p:nvSpPr>
          <p:cNvPr id="430" name="Shape 430"/>
          <p:cNvSpPr/>
          <p:nvPr>
            <p:ph type="title"/>
          </p:nvPr>
        </p:nvSpPr>
        <p:spPr>
          <a:prstGeom prst="rect">
            <a:avLst/>
          </a:prstGeom>
        </p:spPr>
        <p:txBody>
          <a:bodyPr/>
          <a:lstStyle/>
          <a:p>
            <a:pPr/>
            <a:r>
              <a:t>Texto del título</a:t>
            </a:r>
          </a:p>
        </p:txBody>
      </p:sp>
      <p:sp>
        <p:nvSpPr>
          <p:cNvPr id="431" name="Shape 431"/>
          <p:cNvSpPr/>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32" name="Shape 4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1" showMasterPhAnim="1">
  <p:cSld name="Título vertical y texto">
    <p:spTree>
      <p:nvGrpSpPr>
        <p:cNvPr id="1" name=""/>
        <p:cNvGrpSpPr/>
        <p:nvPr/>
      </p:nvGrpSpPr>
      <p:grpSpPr>
        <a:xfrm>
          <a:off x="0" y="0"/>
          <a:ext cx="0" cy="0"/>
          <a:chOff x="0" y="0"/>
          <a:chExt cx="0" cy="0"/>
        </a:xfrm>
      </p:grpSpPr>
      <p:sp>
        <p:nvSpPr>
          <p:cNvPr id="439" name="Shape 439"/>
          <p:cNvSpPr/>
          <p:nvPr>
            <p:ph type="title"/>
          </p:nvPr>
        </p:nvSpPr>
        <p:spPr>
          <a:xfrm>
            <a:off x="7181850" y="188912"/>
            <a:ext cx="2228850" cy="6669090"/>
          </a:xfrm>
          <a:prstGeom prst="rect">
            <a:avLst/>
          </a:prstGeom>
        </p:spPr>
        <p:txBody>
          <a:bodyPr/>
          <a:lstStyle/>
          <a:p>
            <a:pPr/>
            <a:r>
              <a:t>Texto del título</a:t>
            </a:r>
          </a:p>
        </p:txBody>
      </p:sp>
      <p:sp>
        <p:nvSpPr>
          <p:cNvPr id="440" name="Shape 440"/>
          <p:cNvSpPr/>
          <p:nvPr>
            <p:ph type="body" idx="1"/>
          </p:nvPr>
        </p:nvSpPr>
        <p:spPr>
          <a:xfrm>
            <a:off x="495300" y="188912"/>
            <a:ext cx="6521450" cy="666909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441" name="Shape 4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1" showMasterPhAnim="1">
  <p:cSld name="Telefónica - Titular dos  líneas">
    <p:spTree>
      <p:nvGrpSpPr>
        <p:cNvPr id="1" name=""/>
        <p:cNvGrpSpPr/>
        <p:nvPr/>
      </p:nvGrpSpPr>
      <p:grpSpPr>
        <a:xfrm>
          <a:off x="0" y="0"/>
          <a:ext cx="0" cy="0"/>
          <a:chOff x="0" y="0"/>
          <a:chExt cx="0" cy="0"/>
        </a:xfrm>
      </p:grpSpPr>
      <p:sp>
        <p:nvSpPr>
          <p:cNvPr id="448" name="Shape 448"/>
          <p:cNvSpPr/>
          <p:nvPr>
            <p:ph type="title"/>
          </p:nvPr>
        </p:nvSpPr>
        <p:spPr>
          <a:xfrm>
            <a:off x="-3" y="0"/>
            <a:ext cx="9906004" cy="836613"/>
          </a:xfrm>
          <a:prstGeom prst="rect">
            <a:avLst/>
          </a:prstGeom>
        </p:spPr>
        <p:txBody>
          <a:bodyPr lIns="0" tIns="0" rIns="0" bIns="0" anchor="ctr"/>
          <a:lstStyle/>
          <a:p>
            <a:pPr/>
            <a:r>
              <a:t>Texto del título</a:t>
            </a:r>
          </a:p>
        </p:txBody>
      </p:sp>
      <p:grpSp>
        <p:nvGrpSpPr>
          <p:cNvPr id="453" name="Group 453"/>
          <p:cNvGrpSpPr/>
          <p:nvPr/>
        </p:nvGrpSpPr>
        <p:grpSpPr>
          <a:xfrm>
            <a:off x="-6353" y="836612"/>
            <a:ext cx="9906002" cy="18004"/>
            <a:chOff x="0" y="0"/>
            <a:chExt cx="9906001" cy="18002"/>
          </a:xfrm>
        </p:grpSpPr>
        <p:sp>
          <p:nvSpPr>
            <p:cNvPr id="449" name="Shape 449"/>
            <p:cNvSpPr/>
            <p:nvPr/>
          </p:nvSpPr>
          <p:spPr>
            <a:xfrm flipH="1" rot="10800000">
              <a:off x="1202236" y="-1"/>
              <a:ext cx="936102" cy="18002"/>
            </a:xfrm>
            <a:prstGeom prst="rect">
              <a:avLst/>
            </a:prstGeom>
            <a:solidFill>
              <a:srgbClr val="156273"/>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450" name="Shape 450"/>
            <p:cNvSpPr/>
            <p:nvPr/>
          </p:nvSpPr>
          <p:spPr>
            <a:xfrm flipH="1" rot="10800000">
              <a:off x="-1" y="0"/>
              <a:ext cx="1216759" cy="17978"/>
            </a:xfrm>
            <a:prstGeom prst="rect">
              <a:avLst/>
            </a:prstGeom>
            <a:solidFill>
              <a:srgbClr val="11536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451" name="Shape 451"/>
            <p:cNvSpPr/>
            <p:nvPr/>
          </p:nvSpPr>
          <p:spPr>
            <a:xfrm flipH="1" rot="10800000">
              <a:off x="2138338" y="-1"/>
              <a:ext cx="969746" cy="18002"/>
            </a:xfrm>
            <a:prstGeom prst="rect">
              <a:avLst/>
            </a:prstGeom>
            <a:solidFill>
              <a:srgbClr val="1C849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452" name="Shape 452"/>
            <p:cNvSpPr/>
            <p:nvPr/>
          </p:nvSpPr>
          <p:spPr>
            <a:xfrm flipH="1" rot="10800000">
              <a:off x="3108325" y="0"/>
              <a:ext cx="6797676" cy="18002"/>
            </a:xfrm>
            <a:prstGeom prst="rect">
              <a:avLst/>
            </a:prstGeom>
            <a:solidFill>
              <a:srgbClr val="29C6D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grpSp>
      <p:grpSp>
        <p:nvGrpSpPr>
          <p:cNvPr id="458" name="Group 458"/>
          <p:cNvGrpSpPr/>
          <p:nvPr/>
        </p:nvGrpSpPr>
        <p:grpSpPr>
          <a:xfrm>
            <a:off x="-5858" y="6309318"/>
            <a:ext cx="9936002" cy="18005"/>
            <a:chOff x="0" y="0"/>
            <a:chExt cx="9936001" cy="18003"/>
          </a:xfrm>
        </p:grpSpPr>
        <p:sp>
          <p:nvSpPr>
            <p:cNvPr id="454" name="Shape 454"/>
            <p:cNvSpPr/>
            <p:nvPr/>
          </p:nvSpPr>
          <p:spPr>
            <a:xfrm rot="10800000">
              <a:off x="7791168" y="0"/>
              <a:ext cx="939461" cy="18003"/>
            </a:xfrm>
            <a:prstGeom prst="rect">
              <a:avLst/>
            </a:prstGeom>
            <a:solidFill>
              <a:srgbClr val="156273"/>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455" name="Shape 455"/>
            <p:cNvSpPr/>
            <p:nvPr/>
          </p:nvSpPr>
          <p:spPr>
            <a:xfrm rot="10800000">
              <a:off x="8716296" y="0"/>
              <a:ext cx="1219706" cy="18003"/>
            </a:xfrm>
            <a:prstGeom prst="rect">
              <a:avLst/>
            </a:prstGeom>
            <a:solidFill>
              <a:srgbClr val="115362"/>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456" name="Shape 456"/>
            <p:cNvSpPr/>
            <p:nvPr/>
          </p:nvSpPr>
          <p:spPr>
            <a:xfrm rot="10800000">
              <a:off x="6818241" y="0"/>
              <a:ext cx="972899" cy="18003"/>
            </a:xfrm>
            <a:prstGeom prst="rect">
              <a:avLst/>
            </a:prstGeom>
            <a:solidFill>
              <a:srgbClr val="1C849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457" name="Shape 457"/>
            <p:cNvSpPr/>
            <p:nvPr/>
          </p:nvSpPr>
          <p:spPr>
            <a:xfrm rot="10800000">
              <a:off x="0" y="0"/>
              <a:ext cx="6818247" cy="18003"/>
            </a:xfrm>
            <a:prstGeom prst="rect">
              <a:avLst/>
            </a:prstGeom>
            <a:solidFill>
              <a:srgbClr val="29C6D4"/>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grpSp>
      <p:sp>
        <p:nvSpPr>
          <p:cNvPr id="459" name="Shape 459"/>
          <p:cNvSpPr/>
          <p:nvPr>
            <p:ph type="sldNum" sz="quarter" idx="2"/>
          </p:nvPr>
        </p:nvSpPr>
        <p:spPr>
          <a:xfrm>
            <a:off x="4794703" y="6464174"/>
            <a:ext cx="358411" cy="350660"/>
          </a:xfrm>
          <a:prstGeom prst="rect">
            <a:avLst/>
          </a:prstGeom>
        </p:spPr>
        <p:txBody>
          <a:bodyPr anchor="t"/>
          <a:lstStyle>
            <a:lvl1pPr>
              <a:defRPr sz="1800">
                <a:solidFill>
                  <a:schemeClr val="accent5"/>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1_Telefónica - Introducción">
    <p:bg>
      <p:bgPr>
        <a:solidFill>
          <a:srgbClr val="003245"/>
        </a:solidFill>
      </p:bgPr>
    </p:bg>
    <p:spTree>
      <p:nvGrpSpPr>
        <p:cNvPr id="1" name=""/>
        <p:cNvGrpSpPr/>
        <p:nvPr/>
      </p:nvGrpSpPr>
      <p:grpSpPr>
        <a:xfrm>
          <a:off x="0" y="0"/>
          <a:ext cx="0" cy="0"/>
          <a:chOff x="0" y="0"/>
          <a:chExt cx="0" cy="0"/>
        </a:xfrm>
      </p:grpSpPr>
      <p:sp>
        <p:nvSpPr>
          <p:cNvPr id="466" name="Shape 466"/>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1_Telefónica - Subsección_1columna">
    <p:bg>
      <p:bgPr>
        <a:solidFill>
          <a:srgbClr val="003245"/>
        </a:solidFill>
      </p:bgPr>
    </p:bg>
    <p:spTree>
      <p:nvGrpSpPr>
        <p:cNvPr id="1" name=""/>
        <p:cNvGrpSpPr/>
        <p:nvPr/>
      </p:nvGrpSpPr>
      <p:grpSpPr>
        <a:xfrm>
          <a:off x="0" y="0"/>
          <a:ext cx="0" cy="0"/>
          <a:chOff x="0" y="0"/>
          <a:chExt cx="0" cy="0"/>
        </a:xfrm>
      </p:grpSpPr>
      <p:pic>
        <p:nvPicPr>
          <p:cNvPr id="473" name="image9.jpeg" descr="Viradas03.jpg"/>
          <p:cNvPicPr>
            <a:picLocks noChangeAspect="1"/>
          </p:cNvPicPr>
          <p:nvPr/>
        </p:nvPicPr>
        <p:blipFill>
          <a:blip r:embed="rId2">
            <a:extLst/>
          </a:blip>
          <a:stretch>
            <a:fillRect/>
          </a:stretch>
        </p:blipFill>
        <p:spPr>
          <a:xfrm>
            <a:off x="0" y="15596"/>
            <a:ext cx="9906000" cy="6858001"/>
          </a:xfrm>
          <a:prstGeom prst="rect">
            <a:avLst/>
          </a:prstGeom>
          <a:ln w="12700">
            <a:miter lim="400000"/>
          </a:ln>
        </p:spPr>
      </p:pic>
      <p:sp>
        <p:nvSpPr>
          <p:cNvPr id="474" name="Shape 474"/>
          <p:cNvSpPr/>
          <p:nvPr>
            <p:ph type="title"/>
          </p:nvPr>
        </p:nvSpPr>
        <p:spPr>
          <a:xfrm>
            <a:off x="306388" y="361329"/>
            <a:ext cx="8915401" cy="2628777"/>
          </a:xfrm>
          <a:prstGeom prst="rect">
            <a:avLst/>
          </a:prstGeom>
        </p:spPr>
        <p:txBody>
          <a:bodyPr anchor="ctr"/>
          <a:lstStyle>
            <a:lvl1pPr>
              <a:defRPr sz="3000">
                <a:solidFill>
                  <a:srgbClr val="00C6DA"/>
                </a:solidFill>
                <a:latin typeface="Trebuchet MS"/>
                <a:ea typeface="Trebuchet MS"/>
                <a:cs typeface="Trebuchet MS"/>
                <a:sym typeface="Trebuchet MS"/>
              </a:defRPr>
            </a:lvl1pPr>
          </a:lstStyle>
          <a:p>
            <a:pPr/>
            <a:r>
              <a:t>Texto del título</a:t>
            </a:r>
          </a:p>
        </p:txBody>
      </p:sp>
      <p:sp>
        <p:nvSpPr>
          <p:cNvPr id="475" name="Shape 475"/>
          <p:cNvSpPr/>
          <p:nvPr>
            <p:ph type="body" sz="half" idx="1"/>
          </p:nvPr>
        </p:nvSpPr>
        <p:spPr>
          <a:xfrm>
            <a:off x="1676636" y="3439336"/>
            <a:ext cx="7566843" cy="3418664"/>
          </a:xfrm>
          <a:prstGeom prst="rect">
            <a:avLst/>
          </a:prstGeom>
        </p:spPr>
        <p:txBody>
          <a:bodyPr/>
          <a:lstStyle>
            <a:lvl1pPr marL="0" indent="0">
              <a:spcBef>
                <a:spcPts val="60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60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60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60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60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grpSp>
        <p:nvGrpSpPr>
          <p:cNvPr id="480" name="Group 480"/>
          <p:cNvGrpSpPr/>
          <p:nvPr/>
        </p:nvGrpSpPr>
        <p:grpSpPr>
          <a:xfrm>
            <a:off x="74309" y="6424152"/>
            <a:ext cx="1997852" cy="400602"/>
            <a:chOff x="0" y="0"/>
            <a:chExt cx="1997851" cy="400601"/>
          </a:xfrm>
        </p:grpSpPr>
        <p:grpSp>
          <p:nvGrpSpPr>
            <p:cNvPr id="478" name="Group 478"/>
            <p:cNvGrpSpPr/>
            <p:nvPr/>
          </p:nvGrpSpPr>
          <p:grpSpPr>
            <a:xfrm>
              <a:off x="91361" y="0"/>
              <a:ext cx="1016401" cy="177802"/>
              <a:chOff x="0" y="0"/>
              <a:chExt cx="1016400" cy="177801"/>
            </a:xfrm>
          </p:grpSpPr>
          <p:sp>
            <p:nvSpPr>
              <p:cNvPr id="476" name="Shape 476"/>
              <p:cNvSpPr/>
              <p:nvPr/>
            </p:nvSpPr>
            <p:spPr>
              <a:xfrm>
                <a:off x="0"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77" name="Shape 477"/>
              <p:cNvSpPr/>
              <p:nvPr/>
            </p:nvSpPr>
            <p:spPr>
              <a:xfrm>
                <a:off x="916651"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479" name="Shape 479"/>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pic>
        <p:nvPicPr>
          <p:cNvPr id="481" name="image7.png"/>
          <p:cNvPicPr>
            <a:picLocks noChangeAspect="1"/>
          </p:cNvPicPr>
          <p:nvPr/>
        </p:nvPicPr>
        <p:blipFill>
          <a:blip r:embed="rId3">
            <a:extLst/>
          </a:blip>
          <a:stretch>
            <a:fillRect/>
          </a:stretch>
        </p:blipFill>
        <p:spPr>
          <a:xfrm>
            <a:off x="8073345" y="6467664"/>
            <a:ext cx="1447808" cy="305614"/>
          </a:xfrm>
          <a:prstGeom prst="rect">
            <a:avLst/>
          </a:prstGeom>
          <a:ln w="12700">
            <a:miter lim="400000"/>
          </a:ln>
        </p:spPr>
      </p:pic>
      <p:sp>
        <p:nvSpPr>
          <p:cNvPr id="482" name="Shape 482"/>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1_Telefónica - Portadilla">
    <p:bg>
      <p:bgPr>
        <a:solidFill>
          <a:srgbClr val="003245"/>
        </a:solidFill>
      </p:bgPr>
    </p:bg>
    <p:spTree>
      <p:nvGrpSpPr>
        <p:cNvPr id="1" name=""/>
        <p:cNvGrpSpPr/>
        <p:nvPr/>
      </p:nvGrpSpPr>
      <p:grpSpPr>
        <a:xfrm>
          <a:off x="0" y="0"/>
          <a:ext cx="0" cy="0"/>
          <a:chOff x="0" y="0"/>
          <a:chExt cx="0" cy="0"/>
        </a:xfrm>
      </p:grpSpPr>
      <p:pic>
        <p:nvPicPr>
          <p:cNvPr id="489" name="image10.jpeg" descr="Viradas02.jpg"/>
          <p:cNvPicPr>
            <a:picLocks noChangeAspect="1"/>
          </p:cNvPicPr>
          <p:nvPr/>
        </p:nvPicPr>
        <p:blipFill>
          <a:blip r:embed="rId2">
            <a:extLst/>
          </a:blip>
          <a:stretch>
            <a:fillRect/>
          </a:stretch>
        </p:blipFill>
        <p:spPr>
          <a:xfrm>
            <a:off x="0" y="-12870"/>
            <a:ext cx="9906000" cy="6858001"/>
          </a:xfrm>
          <a:prstGeom prst="rect">
            <a:avLst/>
          </a:prstGeom>
          <a:ln w="12700">
            <a:miter lim="400000"/>
          </a:ln>
        </p:spPr>
      </p:pic>
      <p:sp>
        <p:nvSpPr>
          <p:cNvPr id="490" name="Shape 490"/>
          <p:cNvSpPr/>
          <p:nvPr>
            <p:ph type="title"/>
          </p:nvPr>
        </p:nvSpPr>
        <p:spPr>
          <a:xfrm>
            <a:off x="306388" y="1044796"/>
            <a:ext cx="8915401" cy="1261843"/>
          </a:xfrm>
          <a:prstGeom prst="rect">
            <a:avLst/>
          </a:prstGeom>
        </p:spPr>
        <p:txBody>
          <a:bodyPr anchor="ctr"/>
          <a:lstStyle>
            <a:lvl1pPr>
              <a:defRPr sz="3000">
                <a:solidFill>
                  <a:schemeClr val="accent3">
                    <a:lumOff val="44000"/>
                  </a:schemeClr>
                </a:solidFill>
                <a:latin typeface="Trebuchet MS"/>
                <a:ea typeface="Trebuchet MS"/>
                <a:cs typeface="Trebuchet MS"/>
                <a:sym typeface="Trebuchet MS"/>
              </a:defRPr>
            </a:lvl1pPr>
          </a:lstStyle>
          <a:p>
            <a:pPr/>
            <a:r>
              <a:t>Texto del título</a:t>
            </a:r>
          </a:p>
        </p:txBody>
      </p:sp>
      <p:sp>
        <p:nvSpPr>
          <p:cNvPr id="491" name="Shape 491"/>
          <p:cNvSpPr/>
          <p:nvPr>
            <p:ph type="body" sz="quarter" idx="1"/>
          </p:nvPr>
        </p:nvSpPr>
        <p:spPr>
          <a:xfrm>
            <a:off x="1053357" y="2306638"/>
            <a:ext cx="5923134" cy="2188792"/>
          </a:xfrm>
          <a:prstGeom prst="rect">
            <a:avLst/>
          </a:prstGeom>
        </p:spPr>
        <p:txBody>
          <a:bodyPr lIns="0" tIns="0" rIns="0" bIns="0"/>
          <a:lstStyle>
            <a:lvl1pPr marL="0" indent="0">
              <a:spcBef>
                <a:spcPts val="600"/>
              </a:spcBef>
              <a:buClrTx/>
              <a:buSzTx/>
              <a:buNone/>
              <a:defRPr sz="1600">
                <a:solidFill>
                  <a:schemeClr val="accent3">
                    <a:lumOff val="44000"/>
                  </a:schemeClr>
                </a:solidFill>
                <a:latin typeface="Trebuchet MS"/>
                <a:ea typeface="Trebuchet MS"/>
                <a:cs typeface="Trebuchet MS"/>
                <a:sym typeface="Trebuchet MS"/>
              </a:defRPr>
            </a:lvl1pPr>
            <a:lvl2pPr marL="0" indent="0">
              <a:spcBef>
                <a:spcPts val="600"/>
              </a:spcBef>
              <a:buClrTx/>
              <a:buSzTx/>
              <a:buNone/>
              <a:defRPr sz="1600">
                <a:solidFill>
                  <a:schemeClr val="accent3">
                    <a:lumOff val="44000"/>
                  </a:schemeClr>
                </a:solidFill>
                <a:latin typeface="Trebuchet MS"/>
                <a:ea typeface="Trebuchet MS"/>
                <a:cs typeface="Trebuchet MS"/>
                <a:sym typeface="Trebuchet MS"/>
              </a:defRPr>
            </a:lvl2pPr>
            <a:lvl3pPr marL="0" indent="0">
              <a:spcBef>
                <a:spcPts val="600"/>
              </a:spcBef>
              <a:buClrTx/>
              <a:buSzTx/>
              <a:buNone/>
              <a:defRPr sz="1600">
                <a:solidFill>
                  <a:schemeClr val="accent3">
                    <a:lumOff val="44000"/>
                  </a:schemeClr>
                </a:solidFill>
                <a:latin typeface="Trebuchet MS"/>
                <a:ea typeface="Trebuchet MS"/>
                <a:cs typeface="Trebuchet MS"/>
                <a:sym typeface="Trebuchet MS"/>
              </a:defRPr>
            </a:lvl3pPr>
            <a:lvl4pPr marL="0" indent="0">
              <a:spcBef>
                <a:spcPts val="600"/>
              </a:spcBef>
              <a:buClrTx/>
              <a:buSzTx/>
              <a:buNone/>
              <a:defRPr sz="1600">
                <a:solidFill>
                  <a:schemeClr val="accent3">
                    <a:lumOff val="44000"/>
                  </a:schemeClr>
                </a:solidFill>
                <a:latin typeface="Trebuchet MS"/>
                <a:ea typeface="Trebuchet MS"/>
                <a:cs typeface="Trebuchet MS"/>
                <a:sym typeface="Trebuchet MS"/>
              </a:defRPr>
            </a:lvl4pPr>
            <a:lvl5pPr marL="0" indent="0">
              <a:spcBef>
                <a:spcPts val="600"/>
              </a:spcBef>
              <a:buClrTx/>
              <a:buSzTx/>
              <a:buNone/>
              <a:defRPr sz="16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492" name="Shape 492"/>
          <p:cNvSpPr/>
          <p:nvPr/>
        </p:nvSpPr>
        <p:spPr>
          <a:xfrm>
            <a:off x="4794703" y="6494779"/>
            <a:ext cx="325086" cy="231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nchor="ctr">
            <a:spAutoFit/>
          </a:bodyPr>
          <a:lstStyle>
            <a:lvl1pPr>
              <a:defRPr sz="1000">
                <a:solidFill>
                  <a:srgbClr val="00C6DA"/>
                </a:solidFill>
                <a:latin typeface="Trebuchet MS"/>
                <a:ea typeface="Trebuchet MS"/>
                <a:cs typeface="Trebuchet MS"/>
                <a:sym typeface="Trebuchet MS"/>
              </a:defRPr>
            </a:lvl1pPr>
          </a:lstStyle>
          <a:p>
            <a:pPr/>
            <a:r>
              <a:t>‹Nº›</a:t>
            </a:r>
          </a:p>
        </p:txBody>
      </p:sp>
      <p:grpSp>
        <p:nvGrpSpPr>
          <p:cNvPr id="497" name="Group 497"/>
          <p:cNvGrpSpPr/>
          <p:nvPr/>
        </p:nvGrpSpPr>
        <p:grpSpPr>
          <a:xfrm>
            <a:off x="74309" y="6424152"/>
            <a:ext cx="1997852" cy="400602"/>
            <a:chOff x="0" y="0"/>
            <a:chExt cx="1997851" cy="400601"/>
          </a:xfrm>
        </p:grpSpPr>
        <p:grpSp>
          <p:nvGrpSpPr>
            <p:cNvPr id="495" name="Group 495"/>
            <p:cNvGrpSpPr/>
            <p:nvPr/>
          </p:nvGrpSpPr>
          <p:grpSpPr>
            <a:xfrm>
              <a:off x="91361" y="0"/>
              <a:ext cx="1016401" cy="177802"/>
              <a:chOff x="0" y="0"/>
              <a:chExt cx="1016400" cy="177801"/>
            </a:xfrm>
          </p:grpSpPr>
          <p:sp>
            <p:nvSpPr>
              <p:cNvPr id="493" name="Shape 493"/>
              <p:cNvSpPr/>
              <p:nvPr/>
            </p:nvSpPr>
            <p:spPr>
              <a:xfrm>
                <a:off x="0"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494" name="Shape 494"/>
              <p:cNvSpPr/>
              <p:nvPr/>
            </p:nvSpPr>
            <p:spPr>
              <a:xfrm>
                <a:off x="916651"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496" name="Shape 496"/>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pic>
        <p:nvPicPr>
          <p:cNvPr id="498" name="image7.png"/>
          <p:cNvPicPr>
            <a:picLocks noChangeAspect="1"/>
          </p:cNvPicPr>
          <p:nvPr/>
        </p:nvPicPr>
        <p:blipFill>
          <a:blip r:embed="rId3">
            <a:extLst/>
          </a:blip>
          <a:stretch>
            <a:fillRect/>
          </a:stretch>
        </p:blipFill>
        <p:spPr>
          <a:xfrm>
            <a:off x="8073345" y="6467664"/>
            <a:ext cx="1447808" cy="305614"/>
          </a:xfrm>
          <a:prstGeom prst="rect">
            <a:avLst/>
          </a:prstGeom>
          <a:ln w="12700">
            <a:miter lim="400000"/>
          </a:ln>
        </p:spPr>
      </p:pic>
      <p:sp>
        <p:nvSpPr>
          <p:cNvPr id="499" name="Shape 499"/>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showMasterPhAnim="1">
  <p:cSld name="2_Telefónica - Portadilla">
    <p:bg>
      <p:bgPr>
        <a:solidFill>
          <a:srgbClr val="003245"/>
        </a:solidFill>
      </p:bgPr>
    </p:bg>
    <p:spTree>
      <p:nvGrpSpPr>
        <p:cNvPr id="1" name=""/>
        <p:cNvGrpSpPr/>
        <p:nvPr/>
      </p:nvGrpSpPr>
      <p:grpSpPr>
        <a:xfrm>
          <a:off x="0" y="0"/>
          <a:ext cx="0" cy="0"/>
          <a:chOff x="0" y="0"/>
          <a:chExt cx="0" cy="0"/>
        </a:xfrm>
      </p:grpSpPr>
      <p:pic>
        <p:nvPicPr>
          <p:cNvPr id="506" name="image11.jpeg" descr="Viradas.jpg"/>
          <p:cNvPicPr>
            <a:picLocks noChangeAspect="1"/>
          </p:cNvPicPr>
          <p:nvPr/>
        </p:nvPicPr>
        <p:blipFill>
          <a:blip r:embed="rId2">
            <a:extLst/>
          </a:blip>
          <a:stretch>
            <a:fillRect/>
          </a:stretch>
        </p:blipFill>
        <p:spPr>
          <a:xfrm>
            <a:off x="0" y="0"/>
            <a:ext cx="9901237" cy="6858000"/>
          </a:xfrm>
          <a:prstGeom prst="rect">
            <a:avLst/>
          </a:prstGeom>
          <a:ln w="12700">
            <a:miter lim="400000"/>
          </a:ln>
        </p:spPr>
      </p:pic>
      <p:sp>
        <p:nvSpPr>
          <p:cNvPr id="507" name="Shape 507"/>
          <p:cNvSpPr/>
          <p:nvPr>
            <p:ph type="title"/>
          </p:nvPr>
        </p:nvSpPr>
        <p:spPr>
          <a:xfrm>
            <a:off x="306388" y="1044796"/>
            <a:ext cx="8915401" cy="1261843"/>
          </a:xfrm>
          <a:prstGeom prst="rect">
            <a:avLst/>
          </a:prstGeom>
        </p:spPr>
        <p:txBody>
          <a:bodyPr anchor="ctr"/>
          <a:lstStyle>
            <a:lvl1pPr>
              <a:defRPr sz="3000">
                <a:solidFill>
                  <a:schemeClr val="accent3">
                    <a:lumOff val="44000"/>
                  </a:schemeClr>
                </a:solidFill>
                <a:latin typeface="Trebuchet MS"/>
                <a:ea typeface="Trebuchet MS"/>
                <a:cs typeface="Trebuchet MS"/>
                <a:sym typeface="Trebuchet MS"/>
              </a:defRPr>
            </a:lvl1pPr>
          </a:lstStyle>
          <a:p>
            <a:pPr/>
            <a:r>
              <a:t>Texto del título</a:t>
            </a:r>
          </a:p>
        </p:txBody>
      </p:sp>
      <p:sp>
        <p:nvSpPr>
          <p:cNvPr id="508" name="Shape 508"/>
          <p:cNvSpPr/>
          <p:nvPr>
            <p:ph type="body" sz="quarter" idx="1"/>
          </p:nvPr>
        </p:nvSpPr>
        <p:spPr>
          <a:xfrm>
            <a:off x="1053357" y="2306638"/>
            <a:ext cx="5923134" cy="2188792"/>
          </a:xfrm>
          <a:prstGeom prst="rect">
            <a:avLst/>
          </a:prstGeom>
        </p:spPr>
        <p:txBody>
          <a:bodyPr lIns="0" tIns="0" rIns="0" bIns="0"/>
          <a:lstStyle>
            <a:lvl1pPr marL="0" indent="0">
              <a:spcBef>
                <a:spcPts val="600"/>
              </a:spcBef>
              <a:buClrTx/>
              <a:buSzTx/>
              <a:buNone/>
              <a:defRPr sz="1600">
                <a:solidFill>
                  <a:schemeClr val="accent3">
                    <a:lumOff val="44000"/>
                  </a:schemeClr>
                </a:solidFill>
                <a:latin typeface="Trebuchet MS"/>
                <a:ea typeface="Trebuchet MS"/>
                <a:cs typeface="Trebuchet MS"/>
                <a:sym typeface="Trebuchet MS"/>
              </a:defRPr>
            </a:lvl1pPr>
            <a:lvl2pPr marL="0" indent="0">
              <a:spcBef>
                <a:spcPts val="600"/>
              </a:spcBef>
              <a:buClrTx/>
              <a:buSzTx/>
              <a:buNone/>
              <a:defRPr sz="1600">
                <a:solidFill>
                  <a:schemeClr val="accent3">
                    <a:lumOff val="44000"/>
                  </a:schemeClr>
                </a:solidFill>
                <a:latin typeface="Trebuchet MS"/>
                <a:ea typeface="Trebuchet MS"/>
                <a:cs typeface="Trebuchet MS"/>
                <a:sym typeface="Trebuchet MS"/>
              </a:defRPr>
            </a:lvl2pPr>
            <a:lvl3pPr marL="0" indent="0">
              <a:spcBef>
                <a:spcPts val="600"/>
              </a:spcBef>
              <a:buClrTx/>
              <a:buSzTx/>
              <a:buNone/>
              <a:defRPr sz="1600">
                <a:solidFill>
                  <a:schemeClr val="accent3">
                    <a:lumOff val="44000"/>
                  </a:schemeClr>
                </a:solidFill>
                <a:latin typeface="Trebuchet MS"/>
                <a:ea typeface="Trebuchet MS"/>
                <a:cs typeface="Trebuchet MS"/>
                <a:sym typeface="Trebuchet MS"/>
              </a:defRPr>
            </a:lvl3pPr>
            <a:lvl4pPr marL="0" indent="0">
              <a:spcBef>
                <a:spcPts val="600"/>
              </a:spcBef>
              <a:buClrTx/>
              <a:buSzTx/>
              <a:buNone/>
              <a:defRPr sz="1600">
                <a:solidFill>
                  <a:schemeClr val="accent3">
                    <a:lumOff val="44000"/>
                  </a:schemeClr>
                </a:solidFill>
                <a:latin typeface="Trebuchet MS"/>
                <a:ea typeface="Trebuchet MS"/>
                <a:cs typeface="Trebuchet MS"/>
                <a:sym typeface="Trebuchet MS"/>
              </a:defRPr>
            </a:lvl4pPr>
            <a:lvl5pPr marL="0" indent="0">
              <a:spcBef>
                <a:spcPts val="600"/>
              </a:spcBef>
              <a:buClrTx/>
              <a:buSzTx/>
              <a:buNone/>
              <a:defRPr sz="16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509" name="Shape 509"/>
          <p:cNvSpPr/>
          <p:nvPr/>
        </p:nvSpPr>
        <p:spPr>
          <a:xfrm>
            <a:off x="4794703" y="6494779"/>
            <a:ext cx="325086" cy="231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nchor="ctr">
            <a:spAutoFit/>
          </a:bodyPr>
          <a:lstStyle>
            <a:lvl1pPr>
              <a:defRPr sz="1000">
                <a:solidFill>
                  <a:srgbClr val="00C6DA"/>
                </a:solidFill>
                <a:latin typeface="Trebuchet MS"/>
                <a:ea typeface="Trebuchet MS"/>
                <a:cs typeface="Trebuchet MS"/>
                <a:sym typeface="Trebuchet MS"/>
              </a:defRPr>
            </a:lvl1pPr>
          </a:lstStyle>
          <a:p>
            <a:pPr/>
            <a:r>
              <a:t>‹Nº›</a:t>
            </a:r>
          </a:p>
        </p:txBody>
      </p:sp>
      <p:grpSp>
        <p:nvGrpSpPr>
          <p:cNvPr id="514" name="Group 514"/>
          <p:cNvGrpSpPr/>
          <p:nvPr/>
        </p:nvGrpSpPr>
        <p:grpSpPr>
          <a:xfrm>
            <a:off x="74309" y="6424152"/>
            <a:ext cx="1997852" cy="400602"/>
            <a:chOff x="0" y="0"/>
            <a:chExt cx="1997851" cy="400601"/>
          </a:xfrm>
        </p:grpSpPr>
        <p:grpSp>
          <p:nvGrpSpPr>
            <p:cNvPr id="512" name="Group 512"/>
            <p:cNvGrpSpPr/>
            <p:nvPr/>
          </p:nvGrpSpPr>
          <p:grpSpPr>
            <a:xfrm>
              <a:off x="91361" y="0"/>
              <a:ext cx="1016401" cy="177802"/>
              <a:chOff x="0" y="0"/>
              <a:chExt cx="1016400" cy="177801"/>
            </a:xfrm>
          </p:grpSpPr>
          <p:sp>
            <p:nvSpPr>
              <p:cNvPr id="510" name="Shape 510"/>
              <p:cNvSpPr/>
              <p:nvPr/>
            </p:nvSpPr>
            <p:spPr>
              <a:xfrm>
                <a:off x="0"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11" name="Shape 511"/>
              <p:cNvSpPr/>
              <p:nvPr/>
            </p:nvSpPr>
            <p:spPr>
              <a:xfrm>
                <a:off x="916651"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513" name="Shape 513"/>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pic>
        <p:nvPicPr>
          <p:cNvPr id="515" name="image7.png"/>
          <p:cNvPicPr>
            <a:picLocks noChangeAspect="1"/>
          </p:cNvPicPr>
          <p:nvPr/>
        </p:nvPicPr>
        <p:blipFill>
          <a:blip r:embed="rId3">
            <a:extLst/>
          </a:blip>
          <a:stretch>
            <a:fillRect/>
          </a:stretch>
        </p:blipFill>
        <p:spPr>
          <a:xfrm>
            <a:off x="8073345" y="6467664"/>
            <a:ext cx="1447808" cy="305614"/>
          </a:xfrm>
          <a:prstGeom prst="rect">
            <a:avLst/>
          </a:prstGeom>
          <a:ln w="12700">
            <a:miter lim="400000"/>
          </a:ln>
        </p:spPr>
      </p:pic>
      <p:sp>
        <p:nvSpPr>
          <p:cNvPr id="516" name="Shape 516"/>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showMasterPhAnim="1">
  <p:cSld name="Telefónica - Subsección_1columna">
    <p:bg>
      <p:bgPr>
        <a:solidFill>
          <a:srgbClr val="003245"/>
        </a:solidFill>
      </p:bgPr>
    </p:bg>
    <p:spTree>
      <p:nvGrpSpPr>
        <p:cNvPr id="1" name=""/>
        <p:cNvGrpSpPr/>
        <p:nvPr/>
      </p:nvGrpSpPr>
      <p:grpSpPr>
        <a:xfrm>
          <a:off x="0" y="0"/>
          <a:ext cx="0" cy="0"/>
          <a:chOff x="0" y="0"/>
          <a:chExt cx="0" cy="0"/>
        </a:xfrm>
      </p:grpSpPr>
      <p:sp>
        <p:nvSpPr>
          <p:cNvPr id="523" name="Shape 523"/>
          <p:cNvSpPr/>
          <p:nvPr>
            <p:ph type="title"/>
          </p:nvPr>
        </p:nvSpPr>
        <p:spPr>
          <a:xfrm>
            <a:off x="306388" y="361329"/>
            <a:ext cx="8915401" cy="2628777"/>
          </a:xfrm>
          <a:prstGeom prst="rect">
            <a:avLst/>
          </a:prstGeom>
        </p:spPr>
        <p:txBody>
          <a:bodyPr anchor="ctr"/>
          <a:lstStyle>
            <a:lvl1pPr>
              <a:defRPr sz="3000">
                <a:solidFill>
                  <a:srgbClr val="00C6DA"/>
                </a:solidFill>
                <a:latin typeface="Trebuchet MS"/>
                <a:ea typeface="Trebuchet MS"/>
                <a:cs typeface="Trebuchet MS"/>
                <a:sym typeface="Trebuchet MS"/>
              </a:defRPr>
            </a:lvl1pPr>
          </a:lstStyle>
          <a:p>
            <a:pPr/>
            <a:r>
              <a:t>Texto del título</a:t>
            </a:r>
          </a:p>
        </p:txBody>
      </p:sp>
      <p:sp>
        <p:nvSpPr>
          <p:cNvPr id="524" name="Shape 524"/>
          <p:cNvSpPr/>
          <p:nvPr>
            <p:ph type="body" sz="half" idx="1"/>
          </p:nvPr>
        </p:nvSpPr>
        <p:spPr>
          <a:xfrm>
            <a:off x="1676636" y="3439336"/>
            <a:ext cx="7566843" cy="3418664"/>
          </a:xfrm>
          <a:prstGeom prst="rect">
            <a:avLst/>
          </a:prstGeom>
        </p:spPr>
        <p:txBody>
          <a:bodyPr/>
          <a:lstStyle>
            <a:lvl1pPr marL="0" indent="0">
              <a:spcBef>
                <a:spcPts val="60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60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60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60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60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pic>
        <p:nvPicPr>
          <p:cNvPr id="525" name="image7.png"/>
          <p:cNvPicPr>
            <a:picLocks noChangeAspect="1"/>
          </p:cNvPicPr>
          <p:nvPr/>
        </p:nvPicPr>
        <p:blipFill>
          <a:blip r:embed="rId2">
            <a:extLst/>
          </a:blip>
          <a:stretch>
            <a:fillRect/>
          </a:stretch>
        </p:blipFill>
        <p:spPr>
          <a:xfrm>
            <a:off x="8073345" y="6467664"/>
            <a:ext cx="1447808" cy="305614"/>
          </a:xfrm>
          <a:prstGeom prst="rect">
            <a:avLst/>
          </a:prstGeom>
          <a:ln w="12700">
            <a:miter lim="400000"/>
          </a:ln>
        </p:spPr>
      </p:pic>
      <p:grpSp>
        <p:nvGrpSpPr>
          <p:cNvPr id="530" name="Group 530"/>
          <p:cNvGrpSpPr/>
          <p:nvPr/>
        </p:nvGrpSpPr>
        <p:grpSpPr>
          <a:xfrm>
            <a:off x="74309" y="6424152"/>
            <a:ext cx="1997852" cy="400602"/>
            <a:chOff x="0" y="0"/>
            <a:chExt cx="1997851" cy="400601"/>
          </a:xfrm>
        </p:grpSpPr>
        <p:grpSp>
          <p:nvGrpSpPr>
            <p:cNvPr id="528" name="Group 528"/>
            <p:cNvGrpSpPr/>
            <p:nvPr/>
          </p:nvGrpSpPr>
          <p:grpSpPr>
            <a:xfrm>
              <a:off x="91361" y="0"/>
              <a:ext cx="1016401" cy="177802"/>
              <a:chOff x="0" y="0"/>
              <a:chExt cx="1016400" cy="177801"/>
            </a:xfrm>
          </p:grpSpPr>
          <p:sp>
            <p:nvSpPr>
              <p:cNvPr id="526" name="Shape 526"/>
              <p:cNvSpPr/>
              <p:nvPr/>
            </p:nvSpPr>
            <p:spPr>
              <a:xfrm>
                <a:off x="0"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27" name="Shape 527"/>
              <p:cNvSpPr/>
              <p:nvPr/>
            </p:nvSpPr>
            <p:spPr>
              <a:xfrm>
                <a:off x="916651"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529" name="Shape 529"/>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531" name="Shape 531"/>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showMasterPhAnim="1">
  <p:cSld name="Título y objetos">
    <p:bg>
      <p:bgPr>
        <a:solidFill>
          <a:srgbClr val="003245"/>
        </a:solidFill>
      </p:bgPr>
    </p:bg>
    <p:spTree>
      <p:nvGrpSpPr>
        <p:cNvPr id="1" name=""/>
        <p:cNvGrpSpPr/>
        <p:nvPr/>
      </p:nvGrpSpPr>
      <p:grpSpPr>
        <a:xfrm>
          <a:off x="0" y="0"/>
          <a:ext cx="0" cy="0"/>
          <a:chOff x="0" y="0"/>
          <a:chExt cx="0" cy="0"/>
        </a:xfrm>
      </p:grpSpPr>
      <p:pic>
        <p:nvPicPr>
          <p:cNvPr id="538" name="image7.png"/>
          <p:cNvPicPr>
            <a:picLocks noChangeAspect="1"/>
          </p:cNvPicPr>
          <p:nvPr/>
        </p:nvPicPr>
        <p:blipFill>
          <a:blip r:embed="rId2">
            <a:extLst/>
          </a:blip>
          <a:stretch>
            <a:fillRect/>
          </a:stretch>
        </p:blipFill>
        <p:spPr>
          <a:xfrm>
            <a:off x="8073345" y="6467664"/>
            <a:ext cx="1447808" cy="305614"/>
          </a:xfrm>
          <a:prstGeom prst="rect">
            <a:avLst/>
          </a:prstGeom>
          <a:ln w="12700">
            <a:miter lim="400000"/>
          </a:ln>
        </p:spPr>
      </p:pic>
      <p:grpSp>
        <p:nvGrpSpPr>
          <p:cNvPr id="543" name="Group 543"/>
          <p:cNvGrpSpPr/>
          <p:nvPr/>
        </p:nvGrpSpPr>
        <p:grpSpPr>
          <a:xfrm>
            <a:off x="74309" y="6424152"/>
            <a:ext cx="1997852" cy="400602"/>
            <a:chOff x="0" y="0"/>
            <a:chExt cx="1997851" cy="400601"/>
          </a:xfrm>
        </p:grpSpPr>
        <p:grpSp>
          <p:nvGrpSpPr>
            <p:cNvPr id="541" name="Group 541"/>
            <p:cNvGrpSpPr/>
            <p:nvPr/>
          </p:nvGrpSpPr>
          <p:grpSpPr>
            <a:xfrm>
              <a:off x="91361" y="0"/>
              <a:ext cx="1016401" cy="177802"/>
              <a:chOff x="0" y="0"/>
              <a:chExt cx="1016400" cy="177801"/>
            </a:xfrm>
          </p:grpSpPr>
          <p:sp>
            <p:nvSpPr>
              <p:cNvPr id="539" name="Shape 539"/>
              <p:cNvSpPr/>
              <p:nvPr/>
            </p:nvSpPr>
            <p:spPr>
              <a:xfrm>
                <a:off x="0"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40" name="Shape 540"/>
              <p:cNvSpPr/>
              <p:nvPr/>
            </p:nvSpPr>
            <p:spPr>
              <a:xfrm>
                <a:off x="916651"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542" name="Shape 542"/>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544" name="Shape 544"/>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showMasterPhAnim="1">
  <p:cSld name="Telefónica - Titular dos  líneas">
    <p:bg>
      <p:bgPr>
        <a:solidFill>
          <a:srgbClr val="003245"/>
        </a:solidFill>
      </p:bgPr>
    </p:bg>
    <p:spTree>
      <p:nvGrpSpPr>
        <p:cNvPr id="1" name=""/>
        <p:cNvGrpSpPr/>
        <p:nvPr/>
      </p:nvGrpSpPr>
      <p:grpSpPr>
        <a:xfrm>
          <a:off x="0" y="0"/>
          <a:ext cx="0" cy="0"/>
          <a:chOff x="0" y="0"/>
          <a:chExt cx="0" cy="0"/>
        </a:xfrm>
      </p:grpSpPr>
      <p:sp>
        <p:nvSpPr>
          <p:cNvPr id="551" name="Shape 551"/>
          <p:cNvSpPr/>
          <p:nvPr>
            <p:ph type="title"/>
          </p:nvPr>
        </p:nvSpPr>
        <p:spPr>
          <a:xfrm>
            <a:off x="-3" y="0"/>
            <a:ext cx="9906004" cy="836613"/>
          </a:xfrm>
          <a:prstGeom prst="rect">
            <a:avLst/>
          </a:prstGeom>
        </p:spPr>
        <p:txBody>
          <a:bodyPr lIns="0" tIns="0" rIns="0" bIns="0" anchor="ctr"/>
          <a:lstStyle>
            <a:lvl1pPr>
              <a:defRPr>
                <a:solidFill>
                  <a:srgbClr val="17B4C6"/>
                </a:solidFill>
                <a:latin typeface="Trebuchet MS"/>
                <a:ea typeface="Trebuchet MS"/>
                <a:cs typeface="Trebuchet MS"/>
                <a:sym typeface="Trebuchet MS"/>
              </a:defRPr>
            </a:lvl1pPr>
          </a:lstStyle>
          <a:p>
            <a:pPr/>
            <a:r>
              <a:t>Texto del título</a:t>
            </a:r>
          </a:p>
        </p:txBody>
      </p:sp>
      <p:grpSp>
        <p:nvGrpSpPr>
          <p:cNvPr id="556" name="Group 556"/>
          <p:cNvGrpSpPr/>
          <p:nvPr/>
        </p:nvGrpSpPr>
        <p:grpSpPr>
          <a:xfrm>
            <a:off x="-6353" y="836612"/>
            <a:ext cx="9906002" cy="18004"/>
            <a:chOff x="0" y="0"/>
            <a:chExt cx="9906001" cy="18002"/>
          </a:xfrm>
        </p:grpSpPr>
        <p:sp>
          <p:nvSpPr>
            <p:cNvPr id="552" name="Shape 552"/>
            <p:cNvSpPr/>
            <p:nvPr/>
          </p:nvSpPr>
          <p:spPr>
            <a:xfrm flipH="1" rot="10800000">
              <a:off x="1202236" y="-1"/>
              <a:ext cx="936102" cy="18002"/>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53" name="Shape 553"/>
            <p:cNvSpPr/>
            <p:nvPr/>
          </p:nvSpPr>
          <p:spPr>
            <a:xfrm flipH="1" rot="10800000">
              <a:off x="-1" y="0"/>
              <a:ext cx="1216759" cy="17978"/>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54" name="Shape 554"/>
            <p:cNvSpPr/>
            <p:nvPr/>
          </p:nvSpPr>
          <p:spPr>
            <a:xfrm flipH="1" rot="10800000">
              <a:off x="2138338" y="-1"/>
              <a:ext cx="969746" cy="18002"/>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55" name="Shape 555"/>
            <p:cNvSpPr/>
            <p:nvPr/>
          </p:nvSpPr>
          <p:spPr>
            <a:xfrm flipH="1" rot="10800000">
              <a:off x="3108325" y="0"/>
              <a:ext cx="6797676" cy="18002"/>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grpSp>
        <p:nvGrpSpPr>
          <p:cNvPr id="561" name="Group 561"/>
          <p:cNvGrpSpPr/>
          <p:nvPr/>
        </p:nvGrpSpPr>
        <p:grpSpPr>
          <a:xfrm>
            <a:off x="-5858" y="6309318"/>
            <a:ext cx="9936002" cy="18005"/>
            <a:chOff x="0" y="0"/>
            <a:chExt cx="9936001" cy="18003"/>
          </a:xfrm>
        </p:grpSpPr>
        <p:sp>
          <p:nvSpPr>
            <p:cNvPr id="557" name="Shape 557"/>
            <p:cNvSpPr/>
            <p:nvPr/>
          </p:nvSpPr>
          <p:spPr>
            <a:xfrm rot="10800000">
              <a:off x="7791168" y="0"/>
              <a:ext cx="939461" cy="18003"/>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58" name="Shape 558"/>
            <p:cNvSpPr/>
            <p:nvPr/>
          </p:nvSpPr>
          <p:spPr>
            <a:xfrm rot="10800000">
              <a:off x="8716296" y="0"/>
              <a:ext cx="1219706" cy="18003"/>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59" name="Shape 559"/>
            <p:cNvSpPr/>
            <p:nvPr/>
          </p:nvSpPr>
          <p:spPr>
            <a:xfrm rot="10800000">
              <a:off x="6818241" y="0"/>
              <a:ext cx="972899" cy="18003"/>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560" name="Shape 560"/>
            <p:cNvSpPr/>
            <p:nvPr/>
          </p:nvSpPr>
          <p:spPr>
            <a:xfrm rot="10800000">
              <a:off x="0" y="0"/>
              <a:ext cx="6818247" cy="18003"/>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562" name="Shape 562"/>
          <p:cNvSpPr/>
          <p:nvPr>
            <p:ph type="sldNum" sz="quarter" idx="2"/>
          </p:nvPr>
        </p:nvSpPr>
        <p:spPr>
          <a:xfrm>
            <a:off x="4794703" y="6494780"/>
            <a:ext cx="237340" cy="231139"/>
          </a:xfrm>
          <a:prstGeom prst="rect">
            <a:avLst/>
          </a:prstGeom>
        </p:spPr>
        <p:txBody>
          <a:bodyPr/>
          <a:lstStyle>
            <a:lvl1pPr>
              <a:defRPr>
                <a:solidFill>
                  <a:schemeClr val="accent3">
                    <a:lumOff val="44000"/>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elefónica - en Blanco">
    <p:bg>
      <p:bgPr>
        <a:solidFill>
          <a:srgbClr val="072534"/>
        </a:solidFill>
      </p:bgPr>
    </p:bg>
    <p:spTree>
      <p:nvGrpSpPr>
        <p:cNvPr id="1" name=""/>
        <p:cNvGrpSpPr/>
        <p:nvPr/>
      </p:nvGrpSpPr>
      <p:grpSpPr>
        <a:xfrm>
          <a:off x="0" y="0"/>
          <a:ext cx="0" cy="0"/>
          <a:chOff x="0" y="0"/>
          <a:chExt cx="0" cy="0"/>
        </a:xfrm>
      </p:grpSpPr>
      <p:sp>
        <p:nvSpPr>
          <p:cNvPr id="73" name="Shape 73"/>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74"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79" name="Group 79"/>
          <p:cNvGrpSpPr/>
          <p:nvPr/>
        </p:nvGrpSpPr>
        <p:grpSpPr>
          <a:xfrm>
            <a:off x="21964" y="6446101"/>
            <a:ext cx="1997852" cy="400602"/>
            <a:chOff x="0" y="0"/>
            <a:chExt cx="1997851" cy="400601"/>
          </a:xfrm>
        </p:grpSpPr>
        <p:grpSp>
          <p:nvGrpSpPr>
            <p:cNvPr id="77" name="Group 77"/>
            <p:cNvGrpSpPr/>
            <p:nvPr/>
          </p:nvGrpSpPr>
          <p:grpSpPr>
            <a:xfrm>
              <a:off x="91361" y="0"/>
              <a:ext cx="1016400" cy="177802"/>
              <a:chOff x="0" y="0"/>
              <a:chExt cx="1016399" cy="177801"/>
            </a:xfrm>
          </p:grpSpPr>
          <p:sp>
            <p:nvSpPr>
              <p:cNvPr id="75" name="Shape 75"/>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76" name="Shape 76"/>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78" name="Shape 78"/>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80" name="Shape 80"/>
          <p:cNvSpPr/>
          <p:nvPr>
            <p:ph type="sldNum" sz="quarter" idx="2"/>
          </p:nvPr>
        </p:nvSpPr>
        <p:spPr>
          <a:xfrm>
            <a:off x="4794703" y="6494780"/>
            <a:ext cx="237340" cy="231139"/>
          </a:xfrm>
          <a:prstGeom prst="rect">
            <a:avLst/>
          </a:prstGeom>
        </p:spPr>
        <p:txBody>
          <a:bodyPr/>
          <a:lstStyle>
            <a:lvl1pPr>
              <a:defRPr>
                <a:solidFill>
                  <a:srgbClr val="072534"/>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showMasterPhAnim="1">
  <p:cSld name="1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9" name="Shape 569"/>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572" name="Group 572"/>
          <p:cNvGrpSpPr/>
          <p:nvPr/>
        </p:nvGrpSpPr>
        <p:grpSpPr>
          <a:xfrm>
            <a:off x="2979116" y="3335336"/>
            <a:ext cx="893766" cy="165104"/>
            <a:chOff x="0" y="-1"/>
            <a:chExt cx="893764" cy="165103"/>
          </a:xfrm>
        </p:grpSpPr>
        <p:sp>
          <p:nvSpPr>
            <p:cNvPr id="570" name="Shape 570"/>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571" name="Shape 571"/>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573"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pic>
        <p:nvPicPr>
          <p:cNvPr id="574" name="image5.png"/>
          <p:cNvPicPr>
            <a:picLocks noChangeAspect="1"/>
          </p:cNvPicPr>
          <p:nvPr/>
        </p:nvPicPr>
        <p:blipFill>
          <a:blip r:embed="rId4">
            <a:extLst/>
          </a:blip>
          <a:stretch>
            <a:fillRect/>
          </a:stretch>
        </p:blipFill>
        <p:spPr>
          <a:xfrm>
            <a:off x="8571034" y="6381327"/>
            <a:ext cx="1206502" cy="330202"/>
          </a:xfrm>
          <a:prstGeom prst="rect">
            <a:avLst/>
          </a:prstGeom>
          <a:ln w="12700">
            <a:miter lim="400000"/>
          </a:ln>
        </p:spPr>
      </p:pic>
      <p:grpSp>
        <p:nvGrpSpPr>
          <p:cNvPr id="579" name="Group 579"/>
          <p:cNvGrpSpPr/>
          <p:nvPr/>
        </p:nvGrpSpPr>
        <p:grpSpPr>
          <a:xfrm>
            <a:off x="68591" y="6381355"/>
            <a:ext cx="1743171" cy="404756"/>
            <a:chOff x="0" y="0"/>
            <a:chExt cx="1743169" cy="404755"/>
          </a:xfrm>
        </p:grpSpPr>
        <p:grpSp>
          <p:nvGrpSpPr>
            <p:cNvPr id="577" name="Group 577"/>
            <p:cNvGrpSpPr/>
            <p:nvPr/>
          </p:nvGrpSpPr>
          <p:grpSpPr>
            <a:xfrm>
              <a:off x="84333" y="0"/>
              <a:ext cx="938220" cy="177802"/>
              <a:chOff x="0" y="0"/>
              <a:chExt cx="938218" cy="177801"/>
            </a:xfrm>
          </p:grpSpPr>
          <p:sp>
            <p:nvSpPr>
              <p:cNvPr id="575" name="Shape 575"/>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sp>
            <p:nvSpPr>
              <p:cNvPr id="576" name="Shape 576"/>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rgbClr val="003245"/>
                    </a:solidFill>
                    <a:latin typeface="Trebuchet MS"/>
                    <a:ea typeface="Trebuchet MS"/>
                    <a:cs typeface="Trebuchet MS"/>
                    <a:sym typeface="Trebuchet MS"/>
                  </a:defRPr>
                </a:pPr>
              </a:p>
            </p:txBody>
          </p:sp>
        </p:grpSp>
        <p:sp>
          <p:nvSpPr>
            <p:cNvPr id="578" name="Shape 578"/>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580" name="Shape 580"/>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581" name="Shape 581"/>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582" name="Shape 5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showMasterPhAnim="1">
  <p:cSld name="2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89" name="image5.png"/>
          <p:cNvPicPr>
            <a:picLocks noChangeAspect="1"/>
          </p:cNvPicPr>
          <p:nvPr/>
        </p:nvPicPr>
        <p:blipFill>
          <a:blip r:embed="rId3">
            <a:extLst/>
          </a:blip>
          <a:stretch>
            <a:fillRect/>
          </a:stretch>
        </p:blipFill>
        <p:spPr>
          <a:xfrm>
            <a:off x="8571034" y="6381327"/>
            <a:ext cx="1206502" cy="330202"/>
          </a:xfrm>
          <a:prstGeom prst="rect">
            <a:avLst/>
          </a:prstGeom>
          <a:ln w="12700">
            <a:miter lim="400000"/>
          </a:ln>
        </p:spPr>
      </p:pic>
      <p:grpSp>
        <p:nvGrpSpPr>
          <p:cNvPr id="594" name="Group 594"/>
          <p:cNvGrpSpPr/>
          <p:nvPr/>
        </p:nvGrpSpPr>
        <p:grpSpPr>
          <a:xfrm>
            <a:off x="68591" y="6381355"/>
            <a:ext cx="1743171" cy="404756"/>
            <a:chOff x="0" y="0"/>
            <a:chExt cx="1743169" cy="404755"/>
          </a:xfrm>
        </p:grpSpPr>
        <p:grpSp>
          <p:nvGrpSpPr>
            <p:cNvPr id="592" name="Group 592"/>
            <p:cNvGrpSpPr/>
            <p:nvPr/>
          </p:nvGrpSpPr>
          <p:grpSpPr>
            <a:xfrm>
              <a:off x="84333" y="0"/>
              <a:ext cx="938220" cy="177802"/>
              <a:chOff x="0" y="0"/>
              <a:chExt cx="938218" cy="177801"/>
            </a:xfrm>
          </p:grpSpPr>
          <p:sp>
            <p:nvSpPr>
              <p:cNvPr id="590" name="Shape 590"/>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591" name="Shape 591"/>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593" name="Shape 593"/>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595" name="Shape 595"/>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598" name="Group 598"/>
          <p:cNvGrpSpPr/>
          <p:nvPr/>
        </p:nvGrpSpPr>
        <p:grpSpPr>
          <a:xfrm>
            <a:off x="2979116" y="3335336"/>
            <a:ext cx="893766" cy="165104"/>
            <a:chOff x="0" y="-1"/>
            <a:chExt cx="893764" cy="165103"/>
          </a:xfrm>
        </p:grpSpPr>
        <p:sp>
          <p:nvSpPr>
            <p:cNvPr id="596" name="Shape 596"/>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597" name="Shape 597"/>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599" name="image4.png"/>
          <p:cNvPicPr>
            <a:picLocks noChangeAspect="1"/>
          </p:cNvPicPr>
          <p:nvPr/>
        </p:nvPicPr>
        <p:blipFill>
          <a:blip r:embed="rId4">
            <a:extLst/>
          </a:blip>
          <a:stretch>
            <a:fillRect/>
          </a:stretch>
        </p:blipFill>
        <p:spPr>
          <a:xfrm>
            <a:off x="549006" y="733652"/>
            <a:ext cx="1163639" cy="319089"/>
          </a:xfrm>
          <a:prstGeom prst="rect">
            <a:avLst/>
          </a:prstGeom>
          <a:ln w="12700">
            <a:miter lim="400000"/>
          </a:ln>
        </p:spPr>
      </p:pic>
      <p:sp>
        <p:nvSpPr>
          <p:cNvPr id="600" name="Shape 600"/>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601" name="Shape 601"/>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602" name="Shape 60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showMasterPhAnim="1">
  <p:cSld name="3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613" name="Group 613"/>
          <p:cNvGrpSpPr/>
          <p:nvPr/>
        </p:nvGrpSpPr>
        <p:grpSpPr>
          <a:xfrm>
            <a:off x="68591" y="6381355"/>
            <a:ext cx="1743171" cy="404756"/>
            <a:chOff x="0" y="0"/>
            <a:chExt cx="1743169" cy="404755"/>
          </a:xfrm>
        </p:grpSpPr>
        <p:grpSp>
          <p:nvGrpSpPr>
            <p:cNvPr id="611" name="Group 611"/>
            <p:cNvGrpSpPr/>
            <p:nvPr/>
          </p:nvGrpSpPr>
          <p:grpSpPr>
            <a:xfrm>
              <a:off x="84333" y="0"/>
              <a:ext cx="938220" cy="177802"/>
              <a:chOff x="0" y="0"/>
              <a:chExt cx="938218" cy="177801"/>
            </a:xfrm>
          </p:grpSpPr>
          <p:sp>
            <p:nvSpPr>
              <p:cNvPr id="609" name="Shape 609"/>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610" name="Shape 610"/>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612" name="Shape 612"/>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614" name="Shape 614"/>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617" name="Group 617"/>
          <p:cNvGrpSpPr/>
          <p:nvPr/>
        </p:nvGrpSpPr>
        <p:grpSpPr>
          <a:xfrm>
            <a:off x="2979116" y="3335336"/>
            <a:ext cx="893766" cy="165104"/>
            <a:chOff x="0" y="-1"/>
            <a:chExt cx="893764" cy="165103"/>
          </a:xfrm>
        </p:grpSpPr>
        <p:sp>
          <p:nvSpPr>
            <p:cNvPr id="615" name="Shape 615"/>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616" name="Shape 616"/>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618"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619" name="Shape 619"/>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620" name="Shape 620"/>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621" name="Shape 621"/>
          <p:cNvSpPr/>
          <p:nvPr/>
        </p:nvSpPr>
        <p:spPr>
          <a:xfrm>
            <a:off x="8697914" y="6502400"/>
            <a:ext cx="900114" cy="2492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path>
            </a:pathLst>
          </a:custGeom>
          <a:solidFill>
            <a:srgbClr val="003346"/>
          </a:solidFill>
          <a:ln w="12700">
            <a:miter lim="400000"/>
          </a:ln>
        </p:spPr>
        <p:txBody>
          <a:bodyPr lIns="45718" tIns="45718" rIns="45718" bIns="45718"/>
          <a:lstStyle/>
          <a:p>
            <a:pPr>
              <a:defRPr>
                <a:solidFill>
                  <a:srgbClr val="003245"/>
                </a:solidFill>
                <a:latin typeface="Trebuchet MS"/>
                <a:ea typeface="Trebuchet MS"/>
                <a:cs typeface="Trebuchet MS"/>
                <a:sym typeface="Trebuchet MS"/>
              </a:defRPr>
            </a:pPr>
          </a:p>
        </p:txBody>
      </p:sp>
      <p:sp>
        <p:nvSpPr>
          <p:cNvPr id="622" name="Shape 6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9" name="Shape 629"/>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632" name="Group 632"/>
          <p:cNvGrpSpPr/>
          <p:nvPr/>
        </p:nvGrpSpPr>
        <p:grpSpPr>
          <a:xfrm>
            <a:off x="2979116" y="3335336"/>
            <a:ext cx="893766" cy="165104"/>
            <a:chOff x="0" y="-1"/>
            <a:chExt cx="893764" cy="165103"/>
          </a:xfrm>
        </p:grpSpPr>
        <p:sp>
          <p:nvSpPr>
            <p:cNvPr id="630" name="Shape 630"/>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631" name="Shape 631"/>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003245"/>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633"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634" name="Shape 634"/>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635" name="Shape 635"/>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pic>
        <p:nvPicPr>
          <p:cNvPr id="636" name="image5.png"/>
          <p:cNvPicPr>
            <a:picLocks noChangeAspect="1"/>
          </p:cNvPicPr>
          <p:nvPr/>
        </p:nvPicPr>
        <p:blipFill>
          <a:blip r:embed="rId4">
            <a:extLst/>
          </a:blip>
          <a:stretch>
            <a:fillRect/>
          </a:stretch>
        </p:blipFill>
        <p:spPr>
          <a:xfrm>
            <a:off x="8571034" y="6381327"/>
            <a:ext cx="1206502" cy="330202"/>
          </a:xfrm>
          <a:prstGeom prst="rect">
            <a:avLst/>
          </a:prstGeom>
          <a:ln w="12700">
            <a:miter lim="400000"/>
          </a:ln>
        </p:spPr>
      </p:pic>
      <p:grpSp>
        <p:nvGrpSpPr>
          <p:cNvPr id="641" name="Group 641"/>
          <p:cNvGrpSpPr/>
          <p:nvPr/>
        </p:nvGrpSpPr>
        <p:grpSpPr>
          <a:xfrm>
            <a:off x="68591" y="6381355"/>
            <a:ext cx="1743171" cy="404756"/>
            <a:chOff x="0" y="0"/>
            <a:chExt cx="1743169" cy="404755"/>
          </a:xfrm>
        </p:grpSpPr>
        <p:grpSp>
          <p:nvGrpSpPr>
            <p:cNvPr id="639" name="Group 639"/>
            <p:cNvGrpSpPr/>
            <p:nvPr/>
          </p:nvGrpSpPr>
          <p:grpSpPr>
            <a:xfrm>
              <a:off x="84333" y="0"/>
              <a:ext cx="938220" cy="177802"/>
              <a:chOff x="0" y="0"/>
              <a:chExt cx="938218" cy="177801"/>
            </a:xfrm>
          </p:grpSpPr>
          <p:sp>
            <p:nvSpPr>
              <p:cNvPr id="637" name="Shape 637"/>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638" name="Shape 638"/>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640" name="Shape 640"/>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642" name="Shape 6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showMasterPhAnim="1">
  <p:cSld name="4_Telefónica - Título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49" name="Shape 649"/>
          <p:cNvSpPr/>
          <p:nvPr/>
        </p:nvSpPr>
        <p:spPr>
          <a:xfrm>
            <a:off x="381006" y="533401"/>
            <a:ext cx="3724277" cy="3344863"/>
          </a:xfrm>
          <a:prstGeom prst="roundRect">
            <a:avLst>
              <a:gd name="adj" fmla="val 2796"/>
            </a:avLst>
          </a:prstGeom>
          <a:solidFill>
            <a:srgbClr val="072534">
              <a:alpha val="59999"/>
            </a:srgbClr>
          </a:solidFill>
          <a:ln w="12700">
            <a:miter lim="400000"/>
          </a:ln>
        </p:spPr>
        <p:txBody>
          <a:bodyPr lIns="45718" tIns="45718" rIns="45718" bIns="45718"/>
          <a:lstStyle/>
          <a:p>
            <a:pPr algn="ctr">
              <a:defRPr>
                <a:solidFill>
                  <a:srgbClr val="000000"/>
                </a:solidFill>
                <a:latin typeface="Arial"/>
                <a:ea typeface="Arial"/>
                <a:cs typeface="Arial"/>
                <a:sym typeface="Arial"/>
              </a:defRPr>
            </a:pPr>
          </a:p>
        </p:txBody>
      </p:sp>
      <p:grpSp>
        <p:nvGrpSpPr>
          <p:cNvPr id="652" name="Group 652"/>
          <p:cNvGrpSpPr/>
          <p:nvPr/>
        </p:nvGrpSpPr>
        <p:grpSpPr>
          <a:xfrm>
            <a:off x="2979116" y="3335336"/>
            <a:ext cx="893766" cy="165104"/>
            <a:chOff x="0" y="-1"/>
            <a:chExt cx="893764" cy="165103"/>
          </a:xfrm>
        </p:grpSpPr>
        <p:sp>
          <p:nvSpPr>
            <p:cNvPr id="650" name="Shape 650"/>
            <p:cNvSpPr/>
            <p:nvPr/>
          </p:nvSpPr>
          <p:spPr>
            <a:xfrm>
              <a:off x="-1" y="-2"/>
              <a:ext cx="825502" cy="1428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10"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1"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5" y="7443"/>
                    <a:pt x="17485" y="6349"/>
                  </a:cubicBezTo>
                  <a:cubicBezTo>
                    <a:pt x="17485"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sp>
          <p:nvSpPr>
            <p:cNvPr id="651" name="Shape 651"/>
            <p:cNvSpPr/>
            <p:nvPr/>
          </p:nvSpPr>
          <p:spPr>
            <a:xfrm>
              <a:off x="806450" y="146050"/>
              <a:ext cx="87314" cy="19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lgn="ctr">
                <a:defRPr>
                  <a:solidFill>
                    <a:srgbClr val="000000"/>
                  </a:solidFill>
                  <a:latin typeface="Arial"/>
                  <a:ea typeface="Arial"/>
                  <a:cs typeface="Arial"/>
                  <a:sym typeface="Arial"/>
                </a:defRPr>
              </a:pPr>
            </a:p>
          </p:txBody>
        </p:sp>
      </p:grpSp>
      <p:pic>
        <p:nvPicPr>
          <p:cNvPr id="653" name="image4.png"/>
          <p:cNvPicPr>
            <a:picLocks noChangeAspect="1"/>
          </p:cNvPicPr>
          <p:nvPr/>
        </p:nvPicPr>
        <p:blipFill>
          <a:blip r:embed="rId3">
            <a:extLst/>
          </a:blip>
          <a:stretch>
            <a:fillRect/>
          </a:stretch>
        </p:blipFill>
        <p:spPr>
          <a:xfrm>
            <a:off x="549006" y="733652"/>
            <a:ext cx="1163639" cy="319089"/>
          </a:xfrm>
          <a:prstGeom prst="rect">
            <a:avLst/>
          </a:prstGeom>
          <a:ln w="12700">
            <a:miter lim="400000"/>
          </a:ln>
        </p:spPr>
      </p:pic>
      <p:sp>
        <p:nvSpPr>
          <p:cNvPr id="654" name="Shape 654"/>
          <p:cNvSpPr/>
          <p:nvPr>
            <p:ph type="title"/>
          </p:nvPr>
        </p:nvSpPr>
        <p:spPr>
          <a:xfrm>
            <a:off x="550240" y="1447803"/>
            <a:ext cx="3322641" cy="1506537"/>
          </a:xfrm>
          <a:prstGeom prst="rect">
            <a:avLst/>
          </a:prstGeom>
        </p:spPr>
        <p:txBody>
          <a:bodyPr/>
          <a:lstStyle>
            <a:lvl1pPr>
              <a:defRPr sz="2200">
                <a:solidFill>
                  <a:schemeClr val="accent3">
                    <a:lumOff val="44000"/>
                  </a:schemeClr>
                </a:solidFill>
                <a:latin typeface="Trebuchet MS"/>
                <a:ea typeface="Trebuchet MS"/>
                <a:cs typeface="Trebuchet MS"/>
                <a:sym typeface="Trebuchet MS"/>
              </a:defRPr>
            </a:lvl1pPr>
          </a:lstStyle>
          <a:p>
            <a:pPr/>
            <a:r>
              <a:t>Texto del título</a:t>
            </a:r>
          </a:p>
        </p:txBody>
      </p:sp>
      <p:sp>
        <p:nvSpPr>
          <p:cNvPr id="655" name="Shape 655"/>
          <p:cNvSpPr/>
          <p:nvPr>
            <p:ph type="body" sz="quarter" idx="1"/>
          </p:nvPr>
        </p:nvSpPr>
        <p:spPr>
          <a:xfrm>
            <a:off x="562954" y="2954339"/>
            <a:ext cx="2304829" cy="2166936"/>
          </a:xfrm>
          <a:prstGeom prst="rect">
            <a:avLst/>
          </a:prstGeom>
        </p:spPr>
        <p:txBody>
          <a:bodyPr/>
          <a:lstStyle>
            <a:lvl1pPr marL="0" indent="0">
              <a:spcBef>
                <a:spcPts val="0"/>
              </a:spcBef>
              <a:buClrTx/>
              <a:buSzTx/>
              <a:buNone/>
              <a:defRPr sz="1200">
                <a:solidFill>
                  <a:schemeClr val="accent3">
                    <a:lumOff val="44000"/>
                  </a:schemeClr>
                </a:solidFill>
                <a:latin typeface="Trebuchet MS"/>
                <a:ea typeface="Trebuchet MS"/>
                <a:cs typeface="Trebuchet MS"/>
                <a:sym typeface="Trebuchet MS"/>
              </a:defRPr>
            </a:lvl1pPr>
            <a:lvl2pPr marL="0" indent="0">
              <a:spcBef>
                <a:spcPts val="0"/>
              </a:spcBef>
              <a:buClrTx/>
              <a:buSzTx/>
              <a:buNone/>
              <a:defRPr sz="1200">
                <a:solidFill>
                  <a:schemeClr val="accent3">
                    <a:lumOff val="44000"/>
                  </a:schemeClr>
                </a:solidFill>
                <a:latin typeface="Trebuchet MS"/>
                <a:ea typeface="Trebuchet MS"/>
                <a:cs typeface="Trebuchet MS"/>
                <a:sym typeface="Trebuchet MS"/>
              </a:defRPr>
            </a:lvl2pPr>
            <a:lvl3pPr marL="0" indent="0">
              <a:spcBef>
                <a:spcPts val="0"/>
              </a:spcBef>
              <a:buClrTx/>
              <a:buSzTx/>
              <a:buNone/>
              <a:defRPr sz="1200">
                <a:solidFill>
                  <a:schemeClr val="accent3">
                    <a:lumOff val="44000"/>
                  </a:schemeClr>
                </a:solidFill>
                <a:latin typeface="Trebuchet MS"/>
                <a:ea typeface="Trebuchet MS"/>
                <a:cs typeface="Trebuchet MS"/>
                <a:sym typeface="Trebuchet MS"/>
              </a:defRPr>
            </a:lvl3pPr>
            <a:lvl4pPr marL="0" indent="0">
              <a:spcBef>
                <a:spcPts val="0"/>
              </a:spcBef>
              <a:buClrTx/>
              <a:buSzTx/>
              <a:buNone/>
              <a:defRPr sz="1200">
                <a:solidFill>
                  <a:schemeClr val="accent3">
                    <a:lumOff val="44000"/>
                  </a:schemeClr>
                </a:solidFill>
                <a:latin typeface="Trebuchet MS"/>
                <a:ea typeface="Trebuchet MS"/>
                <a:cs typeface="Trebuchet MS"/>
                <a:sym typeface="Trebuchet MS"/>
              </a:defRPr>
            </a:lvl4pPr>
            <a:lvl5pPr marL="0" indent="0">
              <a:spcBef>
                <a:spcPts val="0"/>
              </a:spcBef>
              <a:buClrTx/>
              <a:buSzTx/>
              <a:buNone/>
              <a:defRPr sz="1200">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pic>
        <p:nvPicPr>
          <p:cNvPr id="656" name="image5.png"/>
          <p:cNvPicPr>
            <a:picLocks noChangeAspect="1"/>
          </p:cNvPicPr>
          <p:nvPr/>
        </p:nvPicPr>
        <p:blipFill>
          <a:blip r:embed="rId4">
            <a:extLst/>
          </a:blip>
          <a:stretch>
            <a:fillRect/>
          </a:stretch>
        </p:blipFill>
        <p:spPr>
          <a:xfrm>
            <a:off x="8571034" y="6381327"/>
            <a:ext cx="1206502" cy="330202"/>
          </a:xfrm>
          <a:prstGeom prst="rect">
            <a:avLst/>
          </a:prstGeom>
          <a:ln w="12700">
            <a:miter lim="400000"/>
          </a:ln>
        </p:spPr>
      </p:pic>
      <p:grpSp>
        <p:nvGrpSpPr>
          <p:cNvPr id="661" name="Group 661"/>
          <p:cNvGrpSpPr/>
          <p:nvPr/>
        </p:nvGrpSpPr>
        <p:grpSpPr>
          <a:xfrm>
            <a:off x="68591" y="6381355"/>
            <a:ext cx="1743171" cy="404756"/>
            <a:chOff x="0" y="0"/>
            <a:chExt cx="1743169" cy="404755"/>
          </a:xfrm>
        </p:grpSpPr>
        <p:grpSp>
          <p:nvGrpSpPr>
            <p:cNvPr id="659" name="Group 659"/>
            <p:cNvGrpSpPr/>
            <p:nvPr/>
          </p:nvGrpSpPr>
          <p:grpSpPr>
            <a:xfrm>
              <a:off x="84333" y="0"/>
              <a:ext cx="938220" cy="177802"/>
              <a:chOff x="0" y="0"/>
              <a:chExt cx="938218" cy="177801"/>
            </a:xfrm>
          </p:grpSpPr>
          <p:sp>
            <p:nvSpPr>
              <p:cNvPr id="657" name="Shape 657"/>
              <p:cNvSpPr/>
              <p:nvPr/>
            </p:nvSpPr>
            <p:spPr>
              <a:xfrm>
                <a:off x="-1" y="-1"/>
                <a:ext cx="866783"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sp>
            <p:nvSpPr>
              <p:cNvPr id="658" name="Shape 658"/>
              <p:cNvSpPr/>
              <p:nvPr/>
            </p:nvSpPr>
            <p:spPr>
              <a:xfrm>
                <a:off x="846142" y="156977"/>
                <a:ext cx="92077"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Trebuchet MS"/>
                    <a:ea typeface="Trebuchet MS"/>
                    <a:cs typeface="Trebuchet MS"/>
                    <a:sym typeface="Trebuchet MS"/>
                  </a:defRPr>
                </a:pPr>
              </a:p>
            </p:txBody>
          </p:sp>
        </p:grpSp>
        <p:sp>
          <p:nvSpPr>
            <p:cNvPr id="660" name="Shape 660"/>
            <p:cNvSpPr/>
            <p:nvPr/>
          </p:nvSpPr>
          <p:spPr>
            <a:xfrm>
              <a:off x="-1" y="173617"/>
              <a:ext cx="1743171" cy="231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Trebuchet MS"/>
                  <a:ea typeface="Trebuchet MS"/>
                  <a:cs typeface="Trebuchet MS"/>
                  <a:sym typeface="Trebuchet MS"/>
                </a:defRPr>
              </a:lvl1pPr>
            </a:lstStyle>
            <a:p>
              <a:pPr/>
              <a:r>
                <a:t>DISCOVER, DISRUPT, DELIVER</a:t>
              </a:r>
            </a:p>
          </p:txBody>
        </p:sp>
      </p:grpSp>
      <p:sp>
        <p:nvSpPr>
          <p:cNvPr id="662" name="Shape 6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0" showMasterPhAnim="1">
  <p:cSld name="2_Telefónica - Titular dos  líneas">
    <p:spTree>
      <p:nvGrpSpPr>
        <p:cNvPr id="1" name=""/>
        <p:cNvGrpSpPr/>
        <p:nvPr/>
      </p:nvGrpSpPr>
      <p:grpSpPr>
        <a:xfrm>
          <a:off x="0" y="0"/>
          <a:ext cx="0" cy="0"/>
          <a:chOff x="0" y="0"/>
          <a:chExt cx="0" cy="0"/>
        </a:xfrm>
      </p:grpSpPr>
      <p:sp>
        <p:nvSpPr>
          <p:cNvPr id="669" name="Shape 669"/>
          <p:cNvSpPr/>
          <p:nvPr>
            <p:ph type="body" sz="quarter" idx="1"/>
          </p:nvPr>
        </p:nvSpPr>
        <p:spPr>
          <a:xfrm>
            <a:off x="9165466" y="-3"/>
            <a:ext cx="740534" cy="836615"/>
          </a:xfrm>
          <a:prstGeom prst="rect">
            <a:avLst/>
          </a:prstGeom>
        </p:spPr>
        <p:txBody>
          <a:bodyPr anchor="ctr"/>
          <a:lstStyle>
            <a:lvl1pPr algn="ctr">
              <a:spcBef>
                <a:spcPts val="0"/>
              </a:spcBef>
              <a:buClrTx/>
              <a:buSzTx/>
              <a:buNone/>
              <a:defRPr sz="2400">
                <a:solidFill>
                  <a:srgbClr val="003245"/>
                </a:solidFill>
                <a:latin typeface="Trebuchet MS"/>
                <a:ea typeface="Trebuchet MS"/>
                <a:cs typeface="Trebuchet MS"/>
                <a:sym typeface="Trebuchet MS"/>
              </a:defRPr>
            </a:lvl1pPr>
            <a:lvl2pPr marL="342900" indent="0" algn="ctr">
              <a:spcBef>
                <a:spcPts val="0"/>
              </a:spcBef>
              <a:buClrTx/>
              <a:buSzTx/>
              <a:buNone/>
              <a:defRPr sz="2400">
                <a:solidFill>
                  <a:srgbClr val="003245"/>
                </a:solidFill>
                <a:latin typeface="Trebuchet MS"/>
                <a:ea typeface="Trebuchet MS"/>
                <a:cs typeface="Trebuchet MS"/>
                <a:sym typeface="Trebuchet MS"/>
              </a:defRPr>
            </a:lvl2pPr>
            <a:lvl3pPr marL="342900" indent="0" algn="ctr">
              <a:spcBef>
                <a:spcPts val="0"/>
              </a:spcBef>
              <a:buClrTx/>
              <a:buSzTx/>
              <a:buNone/>
              <a:defRPr sz="2400">
                <a:solidFill>
                  <a:srgbClr val="003245"/>
                </a:solidFill>
                <a:latin typeface="Trebuchet MS"/>
                <a:ea typeface="Trebuchet MS"/>
                <a:cs typeface="Trebuchet MS"/>
                <a:sym typeface="Trebuchet MS"/>
              </a:defRPr>
            </a:lvl3pPr>
            <a:lvl4pPr marL="342900" indent="0" algn="ctr">
              <a:spcBef>
                <a:spcPts val="0"/>
              </a:spcBef>
              <a:buClrTx/>
              <a:buSzTx/>
              <a:buNone/>
              <a:defRPr sz="2400">
                <a:solidFill>
                  <a:srgbClr val="003245"/>
                </a:solidFill>
                <a:latin typeface="Trebuchet MS"/>
                <a:ea typeface="Trebuchet MS"/>
                <a:cs typeface="Trebuchet MS"/>
                <a:sym typeface="Trebuchet MS"/>
              </a:defRPr>
            </a:lvl4pPr>
            <a:lvl5pPr marL="342900" indent="0" algn="ctr">
              <a:spcBef>
                <a:spcPts val="0"/>
              </a:spcBef>
              <a:buClrTx/>
              <a:buSzTx/>
              <a:buNone/>
              <a:defRPr sz="2400">
                <a:solidFill>
                  <a:srgbClr val="003245"/>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670" name="Shape 670"/>
          <p:cNvSpPr/>
          <p:nvPr>
            <p:ph type="title"/>
          </p:nvPr>
        </p:nvSpPr>
        <p:spPr>
          <a:xfrm>
            <a:off x="-3" y="0"/>
            <a:ext cx="9118602" cy="836613"/>
          </a:xfrm>
          <a:prstGeom prst="rect">
            <a:avLst/>
          </a:prstGeom>
        </p:spPr>
        <p:txBody>
          <a:bodyPr lIns="0" tIns="0" rIns="0" bIns="0" anchor="ctr"/>
          <a:lstStyle>
            <a:lvl1pPr algn="ctr">
              <a:defRPr sz="5800">
                <a:solidFill>
                  <a:srgbClr val="003245"/>
                </a:solidFill>
                <a:latin typeface="Trebuchet MS"/>
                <a:ea typeface="Trebuchet MS"/>
                <a:cs typeface="Trebuchet MS"/>
                <a:sym typeface="Trebuchet MS"/>
              </a:defRPr>
            </a:lvl1pPr>
          </a:lstStyle>
          <a:p>
            <a:pPr/>
            <a:r>
              <a:t>Texto del título</a:t>
            </a:r>
          </a:p>
        </p:txBody>
      </p:sp>
      <p:sp>
        <p:nvSpPr>
          <p:cNvPr id="671" name="Shape 671"/>
          <p:cNvSpPr/>
          <p:nvPr/>
        </p:nvSpPr>
        <p:spPr>
          <a:xfrm>
            <a:off x="9118600" y="55"/>
            <a:ext cx="71440" cy="836613"/>
          </a:xfrm>
          <a:prstGeom prst="rect">
            <a:avLst/>
          </a:prstGeom>
          <a:solidFill>
            <a:srgbClr val="003B45"/>
          </a:solidFill>
          <a:ln w="12700">
            <a:miter lim="400000"/>
          </a:ln>
        </p:spPr>
        <p:txBody>
          <a:bodyPr lIns="45718" tIns="45718" rIns="45718" bIns="45718"/>
          <a:lstStyle/>
          <a:p>
            <a:pPr>
              <a:defRPr>
                <a:solidFill>
                  <a:srgbClr val="003245"/>
                </a:solidFill>
                <a:latin typeface="Trebuchet MS"/>
                <a:ea typeface="Trebuchet MS"/>
                <a:cs typeface="Trebuchet MS"/>
                <a:sym typeface="Trebuchet MS"/>
              </a:defRPr>
            </a:pPr>
          </a:p>
        </p:txBody>
      </p:sp>
      <p:sp>
        <p:nvSpPr>
          <p:cNvPr id="672" name="Shape 672"/>
          <p:cNvSpPr/>
          <p:nvPr>
            <p:ph type="sldNum" sz="quarter" idx="2"/>
          </p:nvPr>
        </p:nvSpPr>
        <p:spPr>
          <a:xfrm>
            <a:off x="4794703" y="6464174"/>
            <a:ext cx="343901" cy="358139"/>
          </a:xfrm>
          <a:prstGeom prst="rect">
            <a:avLst/>
          </a:prstGeom>
        </p:spPr>
        <p:txBody>
          <a:bodyPr anchor="t"/>
          <a:lstStyle>
            <a:lvl1pPr>
              <a:defRPr sz="1800">
                <a:solidFill>
                  <a:srgbClr val="003245"/>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0" showMasterPhAnim="1">
  <p:cSld name="Título y objetos">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679" name="Shape 679"/>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680" name="Shape 680"/>
          <p:cNvSpPr/>
          <p:nvPr>
            <p:ph type="title"/>
          </p:nvPr>
        </p:nvSpPr>
        <p:spPr>
          <a:xfrm>
            <a:off x="445348" y="274639"/>
            <a:ext cx="9460654" cy="1325562"/>
          </a:xfrm>
          <a:prstGeom prst="rect">
            <a:avLst/>
          </a:prstGeom>
        </p:spPr>
        <p:txBody>
          <a:bodyPr lIns="35996" tIns="35996" rIns="35996" bIns="35996"/>
          <a:lstStyle>
            <a:lvl1pPr defTabSz="457145">
              <a:defRPr b="1" spc="-20" sz="2400">
                <a:solidFill>
                  <a:srgbClr val="B20107"/>
                </a:solidFill>
                <a:latin typeface="Telefonica Headline Light"/>
                <a:ea typeface="Telefonica Headline Light"/>
                <a:cs typeface="Telefonica Headline Light"/>
                <a:sym typeface="Telefonica Headline Light"/>
              </a:defRPr>
            </a:lvl1pPr>
          </a:lstStyle>
          <a:p>
            <a:pPr/>
            <a:r>
              <a:t>Texto del título</a:t>
            </a:r>
          </a:p>
        </p:txBody>
      </p:sp>
      <p:sp>
        <p:nvSpPr>
          <p:cNvPr id="681" name="Shape 6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0" showMasterPhAnim="1">
  <p:cSld name="En blanco">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688" name="Shape 688"/>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689" name="Shape 68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0" showMasterPhAnim="1">
  <p:cSld name="Diseño personalizado">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696" name="Shape 696"/>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697" name="Shape 697"/>
          <p:cNvSpPr/>
          <p:nvPr>
            <p:ph type="title"/>
          </p:nvPr>
        </p:nvSpPr>
        <p:spPr>
          <a:xfrm>
            <a:off x="378291" y="274639"/>
            <a:ext cx="9097838" cy="1325562"/>
          </a:xfrm>
          <a:prstGeom prst="rect">
            <a:avLst/>
          </a:prstGeom>
        </p:spPr>
        <p:txBody>
          <a:bodyPr lIns="35996" tIns="35996" rIns="35996" bIns="35996"/>
          <a:lstStyle>
            <a:lvl1pPr defTabSz="457145">
              <a:defRPr b="1" spc="-20" sz="2400">
                <a:solidFill>
                  <a:srgbClr val="B20107"/>
                </a:solidFill>
                <a:latin typeface="Telefonica Headline Light"/>
                <a:ea typeface="Telefonica Headline Light"/>
                <a:cs typeface="Telefonica Headline Light"/>
                <a:sym typeface="Telefonica Headline Light"/>
              </a:defRPr>
            </a:lvl1pPr>
          </a:lstStyle>
          <a:p>
            <a:pPr/>
            <a:r>
              <a:t>Texto del título</a:t>
            </a:r>
          </a:p>
        </p:txBody>
      </p:sp>
      <p:sp>
        <p:nvSpPr>
          <p:cNvPr id="698" name="Shape 6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0" showMasterPhAnim="1">
  <p:cSld name="1_Diseño personalizado">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705" name="Shape 705"/>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706" name="Shape 706"/>
          <p:cNvSpPr/>
          <p:nvPr>
            <p:ph type="title"/>
          </p:nvPr>
        </p:nvSpPr>
        <p:spPr>
          <a:xfrm>
            <a:off x="523346" y="274642"/>
            <a:ext cx="9031369" cy="1325559"/>
          </a:xfrm>
          <a:prstGeom prst="rect">
            <a:avLst/>
          </a:prstGeom>
        </p:spPr>
        <p:txBody>
          <a:bodyPr lIns="35996" tIns="35996" rIns="35996" bIns="35996"/>
          <a:lstStyle>
            <a:lvl1pPr defTabSz="457145">
              <a:defRPr b="1" spc="-20" sz="2400">
                <a:solidFill>
                  <a:srgbClr val="B20107"/>
                </a:solidFill>
                <a:latin typeface="Telefonica Headline Light"/>
                <a:ea typeface="Telefonica Headline Light"/>
                <a:cs typeface="Telefonica Headline Light"/>
                <a:sym typeface="Telefonica Headline Light"/>
              </a:defRPr>
            </a:lvl1pPr>
          </a:lstStyle>
          <a:p>
            <a:pPr/>
            <a:r>
              <a:t>Texto del título</a:t>
            </a:r>
          </a:p>
        </p:txBody>
      </p:sp>
      <p:sp>
        <p:nvSpPr>
          <p:cNvPr id="707" name="Shape 70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En blanco">
    <p:bg>
      <p:bgPr>
        <a:solidFill>
          <a:srgbClr val="072534"/>
        </a:solidFill>
      </p:bgPr>
    </p:bg>
    <p:spTree>
      <p:nvGrpSpPr>
        <p:cNvPr id="1" name=""/>
        <p:cNvGrpSpPr/>
        <p:nvPr/>
      </p:nvGrpSpPr>
      <p:grpSpPr>
        <a:xfrm>
          <a:off x="0" y="0"/>
          <a:ext cx="0" cy="0"/>
          <a:chOff x="0" y="0"/>
          <a:chExt cx="0" cy="0"/>
        </a:xfrm>
      </p:grpSpPr>
      <p:sp>
        <p:nvSpPr>
          <p:cNvPr id="87" name="Shape 87"/>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88"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93" name="Group 93"/>
          <p:cNvGrpSpPr/>
          <p:nvPr/>
        </p:nvGrpSpPr>
        <p:grpSpPr>
          <a:xfrm>
            <a:off x="21964" y="6446101"/>
            <a:ext cx="1997852" cy="400602"/>
            <a:chOff x="0" y="0"/>
            <a:chExt cx="1997851" cy="400601"/>
          </a:xfrm>
        </p:grpSpPr>
        <p:grpSp>
          <p:nvGrpSpPr>
            <p:cNvPr id="91" name="Group 91"/>
            <p:cNvGrpSpPr/>
            <p:nvPr/>
          </p:nvGrpSpPr>
          <p:grpSpPr>
            <a:xfrm>
              <a:off x="91361" y="0"/>
              <a:ext cx="1016400" cy="177802"/>
              <a:chOff x="0" y="0"/>
              <a:chExt cx="1016399" cy="177801"/>
            </a:xfrm>
          </p:grpSpPr>
          <p:sp>
            <p:nvSpPr>
              <p:cNvPr id="89" name="Shape 89"/>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90" name="Shape 90"/>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92" name="Shape 92"/>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0" showMasterPhAnim="1">
  <p:cSld name="26_Título y objetos">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714" name="Shape 714"/>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715" name="Shape 715"/>
          <p:cNvSpPr/>
          <p:nvPr>
            <p:ph type="title"/>
          </p:nvPr>
        </p:nvSpPr>
        <p:spPr>
          <a:xfrm>
            <a:off x="200028" y="274645"/>
            <a:ext cx="9505953" cy="1325557"/>
          </a:xfrm>
          <a:prstGeom prst="rect">
            <a:avLst/>
          </a:prstGeom>
        </p:spPr>
        <p:txBody>
          <a:bodyPr lIns="35996" tIns="35996" rIns="35996" bIns="35996"/>
          <a:lstStyle>
            <a:lvl1pPr defTabSz="457145">
              <a:defRPr b="1" spc="-20" sz="2400">
                <a:solidFill>
                  <a:srgbClr val="B20107"/>
                </a:solidFill>
                <a:latin typeface="Telefonica Text"/>
                <a:ea typeface="Telefonica Text"/>
                <a:cs typeface="Telefonica Text"/>
                <a:sym typeface="Telefonica Text"/>
              </a:defRPr>
            </a:lvl1pPr>
          </a:lstStyle>
          <a:p>
            <a:pPr/>
            <a:r>
              <a:t>Texto del título</a:t>
            </a:r>
          </a:p>
        </p:txBody>
      </p:sp>
      <p:sp>
        <p:nvSpPr>
          <p:cNvPr id="716" name="Shape 71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0" showMasterPhAnim="1">
  <p:cSld name="27_Título y objetos">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723" name="Shape 723"/>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724" name="Shape 724"/>
          <p:cNvSpPr/>
          <p:nvPr>
            <p:ph type="title"/>
          </p:nvPr>
        </p:nvSpPr>
        <p:spPr>
          <a:xfrm>
            <a:off x="200028" y="274645"/>
            <a:ext cx="9505951" cy="1325557"/>
          </a:xfrm>
          <a:prstGeom prst="rect">
            <a:avLst/>
          </a:prstGeom>
        </p:spPr>
        <p:txBody>
          <a:bodyPr lIns="35996" tIns="35996" rIns="35996" bIns="35996"/>
          <a:lstStyle>
            <a:lvl1pPr defTabSz="457145">
              <a:defRPr b="1" spc="-20" sz="2400">
                <a:solidFill>
                  <a:srgbClr val="B20107"/>
                </a:solidFill>
                <a:latin typeface="Telefonica Text"/>
                <a:ea typeface="Telefonica Text"/>
                <a:cs typeface="Telefonica Text"/>
                <a:sym typeface="Telefonica Text"/>
              </a:defRPr>
            </a:lvl1pPr>
          </a:lstStyle>
          <a:p>
            <a:pPr/>
            <a:r>
              <a:t>Texto del título</a:t>
            </a:r>
          </a:p>
        </p:txBody>
      </p:sp>
      <p:sp>
        <p:nvSpPr>
          <p:cNvPr id="725" name="Shape 7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type="tx" showMasterSp="0" showMasterPhAnim="1">
  <p:cSld name="1_Título y objetos">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732" name="Shape 732"/>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733" name="Shape 733"/>
          <p:cNvSpPr/>
          <p:nvPr>
            <p:ph type="title"/>
          </p:nvPr>
        </p:nvSpPr>
        <p:spPr>
          <a:xfrm>
            <a:off x="199711" y="212013"/>
            <a:ext cx="9506579" cy="1388188"/>
          </a:xfrm>
          <a:prstGeom prst="rect">
            <a:avLst/>
          </a:prstGeom>
        </p:spPr>
        <p:txBody>
          <a:bodyPr lIns="35996" tIns="35996" rIns="35996" bIns="35996"/>
          <a:lstStyle>
            <a:lvl1pPr defTabSz="457145">
              <a:defRPr b="1" spc="-30" sz="2400">
                <a:solidFill>
                  <a:srgbClr val="B20107"/>
                </a:solidFill>
                <a:latin typeface="Telefonica Headline Light"/>
                <a:ea typeface="Telefonica Headline Light"/>
                <a:cs typeface="Telefonica Headline Light"/>
                <a:sym typeface="Telefonica Headline Light"/>
              </a:defRPr>
            </a:lvl1pPr>
          </a:lstStyle>
          <a:p>
            <a:pPr/>
            <a:r>
              <a:t>Texto del título</a:t>
            </a:r>
          </a:p>
        </p:txBody>
      </p:sp>
      <p:sp>
        <p:nvSpPr>
          <p:cNvPr id="734" name="Shape 7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type="tx" showMasterSp="0" showMasterPhAnim="1">
  <p:cSld name="2_Título y objetos">
    <p:bg>
      <p:bgPr>
        <a:gradFill flip="none" rotWithShape="1">
          <a:gsLst>
            <a:gs pos="0">
              <a:srgbClr val="EDEDED"/>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741" name="Shape 741"/>
          <p:cNvSpPr/>
          <p:nvPr/>
        </p:nvSpPr>
        <p:spPr>
          <a:xfrm>
            <a:off x="9544" y="6566565"/>
            <a:ext cx="470842"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b="1" sz="1000">
                <a:solidFill>
                  <a:srgbClr val="003F52"/>
                </a:solidFill>
                <a:latin typeface="Telefonica Text"/>
                <a:ea typeface="Telefonica Text"/>
                <a:cs typeface="Telefonica Text"/>
                <a:sym typeface="Telefonica Text"/>
              </a:defRPr>
            </a:lvl1pPr>
          </a:lstStyle>
          <a:p>
            <a:pPr/>
            <a:r>
              <a:t>‹Nº›</a:t>
            </a:r>
          </a:p>
        </p:txBody>
      </p:sp>
      <p:sp>
        <p:nvSpPr>
          <p:cNvPr id="742" name="Shape 742"/>
          <p:cNvSpPr/>
          <p:nvPr>
            <p:ph type="title"/>
          </p:nvPr>
        </p:nvSpPr>
        <p:spPr>
          <a:xfrm>
            <a:off x="445351" y="274642"/>
            <a:ext cx="9030779" cy="1325559"/>
          </a:xfrm>
          <a:prstGeom prst="rect">
            <a:avLst/>
          </a:prstGeom>
        </p:spPr>
        <p:txBody>
          <a:bodyPr lIns="35996" tIns="35996" rIns="35996" bIns="35996"/>
          <a:lstStyle>
            <a:lvl1pPr defTabSz="457145">
              <a:defRPr b="1" spc="-30" sz="2400">
                <a:solidFill>
                  <a:srgbClr val="B20107"/>
                </a:solidFill>
                <a:latin typeface="Telefonica Headline Light"/>
                <a:ea typeface="Telefonica Headline Light"/>
                <a:cs typeface="Telefonica Headline Light"/>
                <a:sym typeface="Telefonica Headline Light"/>
              </a:defRPr>
            </a:lvl1pPr>
          </a:lstStyle>
          <a:p>
            <a:pPr/>
            <a:r>
              <a:t>Texto del título</a:t>
            </a:r>
          </a:p>
        </p:txBody>
      </p:sp>
      <p:sp>
        <p:nvSpPr>
          <p:cNvPr id="743" name="Shape 7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type="tx" showMasterSp="0" showMasterPhAnim="1">
  <p:cSld name="Título y objetos">
    <p:bg>
      <p:bgPr>
        <a:gradFill flip="none" rotWithShape="1">
          <a:gsLst>
            <a:gs pos="0">
              <a:srgbClr val="FEFCED"/>
            </a:gs>
            <a:gs pos="40000">
              <a:srgbClr val="FDFAEA"/>
            </a:gs>
            <a:gs pos="100000">
              <a:srgbClr val="777567"/>
            </a:gs>
          </a:gsLst>
          <a:path path="circle">
            <a:fillToRect l="50000" t="50000" r="50000" b="50000"/>
          </a:path>
        </a:gradFill>
      </p:bgPr>
    </p:bg>
    <p:spTree>
      <p:nvGrpSpPr>
        <p:cNvPr id="1" name=""/>
        <p:cNvGrpSpPr/>
        <p:nvPr/>
      </p:nvGrpSpPr>
      <p:grpSpPr>
        <a:xfrm>
          <a:off x="0" y="0"/>
          <a:ext cx="0" cy="0"/>
          <a:chOff x="0" y="0"/>
          <a:chExt cx="0" cy="0"/>
        </a:xfrm>
      </p:grpSpPr>
      <p:sp>
        <p:nvSpPr>
          <p:cNvPr id="750" name="Shape 750"/>
          <p:cNvSpPr/>
          <p:nvPr>
            <p:ph type="title"/>
          </p:nvPr>
        </p:nvSpPr>
        <p:spPr>
          <a:xfrm>
            <a:off x="838200" y="92076"/>
            <a:ext cx="8229600" cy="1508125"/>
          </a:xfrm>
          <a:prstGeom prst="rect">
            <a:avLst/>
          </a:prstGeom>
        </p:spPr>
        <p:txBody>
          <a:bodyPr lIns="45719" tIns="45719" rIns="45719" bIns="45719" anchor="ctr"/>
          <a:lstStyle>
            <a:lvl1pPr algn="ctr">
              <a:defRPr sz="4400">
                <a:solidFill>
                  <a:srgbClr val="000000"/>
                </a:solidFill>
              </a:defRPr>
            </a:lvl1pPr>
          </a:lstStyle>
          <a:p>
            <a:pPr/>
            <a:r>
              <a:t>Texto del título</a:t>
            </a:r>
          </a:p>
        </p:txBody>
      </p:sp>
      <p:sp>
        <p:nvSpPr>
          <p:cNvPr id="751" name="Shape 751"/>
          <p:cNvSpPr/>
          <p:nvPr>
            <p:ph type="body" idx="1"/>
          </p:nvPr>
        </p:nvSpPr>
        <p:spPr>
          <a:xfrm>
            <a:off x="838200" y="1600200"/>
            <a:ext cx="8229600" cy="5257800"/>
          </a:xfrm>
          <a:prstGeom prst="rect">
            <a:avLst/>
          </a:prstGeom>
        </p:spPr>
        <p:txBody>
          <a:bodyPr/>
          <a:lstStyle>
            <a:lvl1pPr>
              <a:spcBef>
                <a:spcPts val="700"/>
              </a:spcBef>
              <a:buClrTx/>
              <a:buSzPct val="100000"/>
              <a:buFont typeface="Arial"/>
              <a:defRPr sz="3200">
                <a:solidFill>
                  <a:srgbClr val="000000"/>
                </a:solidFill>
                <a:latin typeface="Times New Roman"/>
                <a:ea typeface="Times New Roman"/>
                <a:cs typeface="Times New Roman"/>
                <a:sym typeface="Times New Roman"/>
              </a:defRPr>
            </a:lvl1pPr>
            <a:lvl2pPr marL="783771" indent="-326571">
              <a:spcBef>
                <a:spcPts val="700"/>
              </a:spcBef>
              <a:buClrTx/>
              <a:buFont typeface="Arial"/>
              <a:buChar char="–"/>
              <a:defRPr sz="3200">
                <a:solidFill>
                  <a:srgbClr val="000000"/>
                </a:solidFill>
                <a:latin typeface="Times New Roman"/>
                <a:ea typeface="Times New Roman"/>
                <a:cs typeface="Times New Roman"/>
                <a:sym typeface="Times New Roman"/>
              </a:defRPr>
            </a:lvl2pPr>
            <a:lvl3pPr marL="1219200" indent="-304800">
              <a:spcBef>
                <a:spcPts val="700"/>
              </a:spcBef>
              <a:buClrTx/>
              <a:buFont typeface="Arial"/>
              <a:defRPr sz="3200">
                <a:solidFill>
                  <a:srgbClr val="000000"/>
                </a:solidFill>
                <a:latin typeface="Times New Roman"/>
                <a:ea typeface="Times New Roman"/>
                <a:cs typeface="Times New Roman"/>
                <a:sym typeface="Times New Roman"/>
              </a:defRPr>
            </a:lvl3pPr>
            <a:lvl4pPr marL="1737360" indent="-365760">
              <a:spcBef>
                <a:spcPts val="700"/>
              </a:spcBef>
              <a:buClrTx/>
              <a:buFont typeface="Arial"/>
              <a:defRPr sz="3200">
                <a:solidFill>
                  <a:srgbClr val="000000"/>
                </a:solidFill>
                <a:latin typeface="Times New Roman"/>
                <a:ea typeface="Times New Roman"/>
                <a:cs typeface="Times New Roman"/>
                <a:sym typeface="Times New Roman"/>
              </a:defRPr>
            </a:lvl4pPr>
            <a:lvl5pPr marL="2194560" indent="-365760">
              <a:spcBef>
                <a:spcPts val="700"/>
              </a:spcBef>
              <a:buClrTx/>
              <a:buFont typeface="Arial"/>
              <a:defRPr sz="3200">
                <a:solidFill>
                  <a:srgbClr val="000000"/>
                </a:solidFill>
                <a:latin typeface="Times New Roman"/>
                <a:ea typeface="Times New Roman"/>
                <a:cs typeface="Times New Roman"/>
                <a:sym typeface="Times New Roman"/>
              </a:defRPr>
            </a:lvl5pPr>
          </a:lstStyle>
          <a:p>
            <a:pPr/>
            <a:r>
              <a:t>Nivel de texto 1</a:t>
            </a:r>
          </a:p>
          <a:p>
            <a:pPr lvl="1"/>
            <a:r>
              <a:t>Nivel de texto 2</a:t>
            </a:r>
          </a:p>
          <a:p>
            <a:pPr lvl="2"/>
            <a:r>
              <a:t>Nivel de texto 3</a:t>
            </a:r>
          </a:p>
          <a:p>
            <a:pPr lvl="3"/>
            <a:r>
              <a:t>Nivel de texto 4</a:t>
            </a:r>
          </a:p>
          <a:p>
            <a:pPr lvl="4"/>
            <a:r>
              <a:t>Nivel de texto 5</a:t>
            </a:r>
          </a:p>
        </p:txBody>
      </p:sp>
      <p:sp>
        <p:nvSpPr>
          <p:cNvPr id="752" name="Shape 752"/>
          <p:cNvSpPr/>
          <p:nvPr>
            <p:ph type="sldNum" sz="quarter" idx="2"/>
          </p:nvPr>
        </p:nvSpPr>
        <p:spPr>
          <a:xfrm>
            <a:off x="6934200" y="6404293"/>
            <a:ext cx="2133600" cy="269239"/>
          </a:xfrm>
          <a:prstGeom prst="rect">
            <a:avLst/>
          </a:prstGeom>
        </p:spPr>
        <p:txBody>
          <a:bodyPr wrap="square"/>
          <a:lstStyle>
            <a:lvl1pPr algn="r">
              <a:defRPr sz="1200">
                <a:solidFill>
                  <a:srgbClr val="888888"/>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type="tx" showMasterSp="0" showMasterPhAnim="1">
  <p:cSld name="En blanco">
    <p:bg>
      <p:bgPr>
        <a:gradFill flip="none" rotWithShape="1">
          <a:gsLst>
            <a:gs pos="0">
              <a:srgbClr val="FEFCED"/>
            </a:gs>
            <a:gs pos="40000">
              <a:srgbClr val="FDFAEA"/>
            </a:gs>
            <a:gs pos="100000">
              <a:srgbClr val="777567"/>
            </a:gs>
          </a:gsLst>
          <a:path path="circle">
            <a:fillToRect l="50000" t="50000" r="50000" b="50000"/>
          </a:path>
        </a:gradFill>
      </p:bgPr>
    </p:bg>
    <p:spTree>
      <p:nvGrpSpPr>
        <p:cNvPr id="1" name=""/>
        <p:cNvGrpSpPr/>
        <p:nvPr/>
      </p:nvGrpSpPr>
      <p:grpSpPr>
        <a:xfrm>
          <a:off x="0" y="0"/>
          <a:ext cx="0" cy="0"/>
          <a:chOff x="0" y="0"/>
          <a:chExt cx="0" cy="0"/>
        </a:xfrm>
      </p:grpSpPr>
      <p:sp>
        <p:nvSpPr>
          <p:cNvPr id="759" name="Shape 759"/>
          <p:cNvSpPr/>
          <p:nvPr>
            <p:ph type="sldNum" sz="quarter" idx="2"/>
          </p:nvPr>
        </p:nvSpPr>
        <p:spPr>
          <a:xfrm>
            <a:off x="6934200" y="6404293"/>
            <a:ext cx="2133600" cy="269239"/>
          </a:xfrm>
          <a:prstGeom prst="rect">
            <a:avLst/>
          </a:prstGeom>
        </p:spPr>
        <p:txBody>
          <a:bodyPr wrap="square"/>
          <a:lstStyle>
            <a:lvl1pPr algn="r">
              <a:defRPr sz="1200">
                <a:solidFill>
                  <a:srgbClr val="888888"/>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type="tx" showMasterSp="0" showMasterPhAnim="1">
  <p:cSld name="En blanco">
    <p:bg>
      <p:bgPr>
        <a:gradFill flip="none" rotWithShape="1">
          <a:gsLst>
            <a:gs pos="0">
              <a:srgbClr val="9AA0A6"/>
            </a:gs>
            <a:gs pos="50000">
              <a:srgbClr val="C2C5C8"/>
            </a:gs>
            <a:gs pos="100000">
              <a:srgbClr val="E1E3E4"/>
            </a:gs>
          </a:gsLst>
          <a:lin ang="5400000" scaled="0"/>
        </a:gradFill>
      </p:bgPr>
    </p:bg>
    <p:spTree>
      <p:nvGrpSpPr>
        <p:cNvPr id="1" name=""/>
        <p:cNvGrpSpPr/>
        <p:nvPr/>
      </p:nvGrpSpPr>
      <p:grpSpPr>
        <a:xfrm>
          <a:off x="0" y="0"/>
          <a:ext cx="0" cy="0"/>
          <a:chOff x="0" y="0"/>
          <a:chExt cx="0" cy="0"/>
        </a:xfrm>
      </p:grpSpPr>
      <p:sp>
        <p:nvSpPr>
          <p:cNvPr id="766" name="Shape 766"/>
          <p:cNvSpPr/>
          <p:nvPr/>
        </p:nvSpPr>
        <p:spPr>
          <a:xfrm>
            <a:off x="753207" y="581025"/>
            <a:ext cx="1676402" cy="501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path>
            </a:pathLst>
          </a:custGeom>
          <a:solidFill>
            <a:srgbClr val="003245"/>
          </a:solidFill>
          <a:ln w="12700">
            <a:miter lim="400000"/>
          </a:ln>
        </p:spPr>
        <p:txBody>
          <a:bodyPr lIns="45718" tIns="45718" rIns="45718" bIns="45718"/>
          <a:lstStyle/>
          <a:p>
            <a:pPr algn="ctr">
              <a:defRPr sz="2800">
                <a:solidFill>
                  <a:srgbClr val="000000"/>
                </a:solidFill>
                <a:latin typeface="Arial"/>
                <a:ea typeface="Arial"/>
                <a:cs typeface="Arial"/>
                <a:sym typeface="Arial"/>
              </a:defRPr>
            </a:pPr>
          </a:p>
        </p:txBody>
      </p:sp>
      <p:grpSp>
        <p:nvGrpSpPr>
          <p:cNvPr id="769" name="Group 769"/>
          <p:cNvGrpSpPr/>
          <p:nvPr/>
        </p:nvGrpSpPr>
        <p:grpSpPr>
          <a:xfrm>
            <a:off x="8011258" y="6437314"/>
            <a:ext cx="1129812" cy="231776"/>
            <a:chOff x="0" y="0"/>
            <a:chExt cx="1129810" cy="231775"/>
          </a:xfrm>
        </p:grpSpPr>
        <p:sp>
          <p:nvSpPr>
            <p:cNvPr id="767" name="Shape 767"/>
            <p:cNvSpPr/>
            <p:nvPr/>
          </p:nvSpPr>
          <p:spPr>
            <a:xfrm>
              <a:off x="0" y="-1"/>
              <a:ext cx="1043785" cy="2004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003245"/>
            </a:solidFill>
            <a:ln w="12700" cap="flat">
              <a:noFill/>
              <a:miter lim="400000"/>
            </a:ln>
            <a:effectLst/>
          </p:spPr>
          <p:txBody>
            <a:bodyPr wrap="square" lIns="45718" tIns="45718" rIns="45718" bIns="45718" numCol="1" anchor="t">
              <a:noAutofit/>
            </a:bodyPr>
            <a:lstStyle/>
            <a:p>
              <a:pPr algn="ctr">
                <a:defRPr sz="2800">
                  <a:solidFill>
                    <a:srgbClr val="000000"/>
                  </a:solidFill>
                  <a:latin typeface="Arial"/>
                  <a:ea typeface="Arial"/>
                  <a:cs typeface="Arial"/>
                  <a:sym typeface="Arial"/>
                </a:defRPr>
              </a:pPr>
            </a:p>
          </p:txBody>
        </p:sp>
        <p:sp>
          <p:nvSpPr>
            <p:cNvPr id="768" name="Shape 768"/>
            <p:cNvSpPr/>
            <p:nvPr/>
          </p:nvSpPr>
          <p:spPr>
            <a:xfrm>
              <a:off x="1018932" y="204630"/>
              <a:ext cx="110880" cy="27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lgn="ctr">
                <a:defRPr sz="2800">
                  <a:solidFill>
                    <a:srgbClr val="000000"/>
                  </a:solidFill>
                  <a:latin typeface="Arial"/>
                  <a:ea typeface="Arial"/>
                  <a:cs typeface="Arial"/>
                  <a:sym typeface="Arial"/>
                </a:defRPr>
              </a:pPr>
            </a:p>
          </p:txBody>
        </p:sp>
      </p:grpSp>
      <p:sp>
        <p:nvSpPr>
          <p:cNvPr id="770" name="Shape 770"/>
          <p:cNvSpPr/>
          <p:nvPr>
            <p:ph type="sldNum" sz="quarter" idx="2"/>
          </p:nvPr>
        </p:nvSpPr>
        <p:spPr>
          <a:xfrm>
            <a:off x="6934200" y="6172200"/>
            <a:ext cx="2133600" cy="368301"/>
          </a:xfrm>
          <a:prstGeom prst="rect">
            <a:avLst/>
          </a:prstGeom>
        </p:spPr>
        <p:txBody>
          <a:bodyPr wrap="square"/>
          <a:lstStyle>
            <a:lvl1pPr algn="r">
              <a:defRPr sz="12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type="tx" showMasterSp="0" showMasterPhAnim="1">
  <p:cSld name="Título y objetos">
    <p:bg>
      <p:bgPr>
        <a:gradFill flip="none" rotWithShape="1">
          <a:gsLst>
            <a:gs pos="0">
              <a:srgbClr val="9AA0A6"/>
            </a:gs>
            <a:gs pos="50000">
              <a:srgbClr val="C2C5C8"/>
            </a:gs>
            <a:gs pos="100000">
              <a:srgbClr val="E1E3E4"/>
            </a:gs>
          </a:gsLst>
          <a:lin ang="5400000" scaled="0"/>
        </a:gradFill>
      </p:bgPr>
    </p:bg>
    <p:spTree>
      <p:nvGrpSpPr>
        <p:cNvPr id="1" name=""/>
        <p:cNvGrpSpPr/>
        <p:nvPr/>
      </p:nvGrpSpPr>
      <p:grpSpPr>
        <a:xfrm>
          <a:off x="0" y="0"/>
          <a:ext cx="0" cy="0"/>
          <a:chOff x="0" y="0"/>
          <a:chExt cx="0" cy="0"/>
        </a:xfrm>
      </p:grpSpPr>
      <p:sp>
        <p:nvSpPr>
          <p:cNvPr id="777" name="Shape 777"/>
          <p:cNvSpPr/>
          <p:nvPr/>
        </p:nvSpPr>
        <p:spPr>
          <a:xfrm>
            <a:off x="753207" y="581025"/>
            <a:ext cx="1676402" cy="501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path>
            </a:pathLst>
          </a:custGeom>
          <a:solidFill>
            <a:srgbClr val="003245"/>
          </a:solidFill>
          <a:ln w="12700">
            <a:miter lim="400000"/>
          </a:ln>
        </p:spPr>
        <p:txBody>
          <a:bodyPr lIns="45718" tIns="45718" rIns="45718" bIns="45718"/>
          <a:lstStyle/>
          <a:p>
            <a:pPr algn="ctr">
              <a:defRPr sz="2800">
                <a:solidFill>
                  <a:srgbClr val="000000"/>
                </a:solidFill>
                <a:latin typeface="Arial"/>
                <a:ea typeface="Arial"/>
                <a:cs typeface="Arial"/>
                <a:sym typeface="Arial"/>
              </a:defRPr>
            </a:pPr>
          </a:p>
        </p:txBody>
      </p:sp>
      <p:grpSp>
        <p:nvGrpSpPr>
          <p:cNvPr id="780" name="Group 780"/>
          <p:cNvGrpSpPr/>
          <p:nvPr/>
        </p:nvGrpSpPr>
        <p:grpSpPr>
          <a:xfrm>
            <a:off x="8011258" y="6437314"/>
            <a:ext cx="1129812" cy="231776"/>
            <a:chOff x="0" y="0"/>
            <a:chExt cx="1129810" cy="231775"/>
          </a:xfrm>
        </p:grpSpPr>
        <p:sp>
          <p:nvSpPr>
            <p:cNvPr id="778" name="Shape 778"/>
            <p:cNvSpPr/>
            <p:nvPr/>
          </p:nvSpPr>
          <p:spPr>
            <a:xfrm>
              <a:off x="0" y="-1"/>
              <a:ext cx="1043785" cy="2004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003245"/>
            </a:solidFill>
            <a:ln w="12700" cap="flat">
              <a:noFill/>
              <a:miter lim="400000"/>
            </a:ln>
            <a:effectLst/>
          </p:spPr>
          <p:txBody>
            <a:bodyPr wrap="square" lIns="45718" tIns="45718" rIns="45718" bIns="45718" numCol="1" anchor="t">
              <a:noAutofit/>
            </a:bodyPr>
            <a:lstStyle/>
            <a:p>
              <a:pPr algn="ctr">
                <a:defRPr sz="2800">
                  <a:solidFill>
                    <a:srgbClr val="000000"/>
                  </a:solidFill>
                  <a:latin typeface="Arial"/>
                  <a:ea typeface="Arial"/>
                  <a:cs typeface="Arial"/>
                  <a:sym typeface="Arial"/>
                </a:defRPr>
              </a:pPr>
            </a:p>
          </p:txBody>
        </p:sp>
        <p:sp>
          <p:nvSpPr>
            <p:cNvPr id="779" name="Shape 779"/>
            <p:cNvSpPr/>
            <p:nvPr/>
          </p:nvSpPr>
          <p:spPr>
            <a:xfrm>
              <a:off x="1018932" y="204630"/>
              <a:ext cx="110880" cy="271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lgn="ctr">
                <a:defRPr sz="2800">
                  <a:solidFill>
                    <a:srgbClr val="000000"/>
                  </a:solidFill>
                  <a:latin typeface="Arial"/>
                  <a:ea typeface="Arial"/>
                  <a:cs typeface="Arial"/>
                  <a:sym typeface="Arial"/>
                </a:defRPr>
              </a:pPr>
            </a:p>
          </p:txBody>
        </p:sp>
      </p:grpSp>
      <p:sp>
        <p:nvSpPr>
          <p:cNvPr id="781" name="Shape 781"/>
          <p:cNvSpPr/>
          <p:nvPr>
            <p:ph type="title"/>
          </p:nvPr>
        </p:nvSpPr>
        <p:spPr>
          <a:xfrm>
            <a:off x="838200" y="188912"/>
            <a:ext cx="8229600" cy="1411289"/>
          </a:xfrm>
          <a:prstGeom prst="rect">
            <a:avLst/>
          </a:prstGeom>
        </p:spPr>
        <p:txBody>
          <a:bodyPr>
            <a:noAutofit/>
          </a:bodyPr>
          <a:lstStyle>
            <a:lvl1pPr algn="ctr">
              <a:defRPr sz="5800">
                <a:solidFill>
                  <a:srgbClr val="003245"/>
                </a:solidFill>
                <a:latin typeface="Trebuchet MS"/>
                <a:ea typeface="Trebuchet MS"/>
                <a:cs typeface="Trebuchet MS"/>
                <a:sym typeface="Trebuchet MS"/>
              </a:defRPr>
            </a:lvl1pPr>
          </a:lstStyle>
          <a:p>
            <a:pPr/>
            <a:r>
              <a:t>Texto del título</a:t>
            </a:r>
          </a:p>
        </p:txBody>
      </p:sp>
      <p:sp>
        <p:nvSpPr>
          <p:cNvPr id="782" name="Shape 782"/>
          <p:cNvSpPr/>
          <p:nvPr>
            <p:ph type="body" idx="1"/>
          </p:nvPr>
        </p:nvSpPr>
        <p:spPr>
          <a:xfrm>
            <a:off x="838200" y="1600200"/>
            <a:ext cx="8229600" cy="5257800"/>
          </a:xfrm>
          <a:prstGeom prst="rect">
            <a:avLst/>
          </a:prstGeom>
        </p:spPr>
        <p:txBody>
          <a:bodyPr>
            <a:noAutofit/>
          </a:bodyPr>
          <a:lstStyle>
            <a:lvl1pPr algn="ctr">
              <a:spcBef>
                <a:spcPts val="0"/>
              </a:spcBef>
              <a:buClrTx/>
              <a:buSzTx/>
              <a:buNone/>
              <a:defRPr sz="2400">
                <a:solidFill>
                  <a:srgbClr val="003245"/>
                </a:solidFill>
                <a:latin typeface="Trebuchet MS"/>
                <a:ea typeface="Trebuchet MS"/>
                <a:cs typeface="Trebuchet MS"/>
                <a:sym typeface="Trebuchet MS"/>
              </a:defRPr>
            </a:lvl1pPr>
            <a:lvl2pPr marL="342900" indent="114300" algn="ctr">
              <a:spcBef>
                <a:spcPts val="0"/>
              </a:spcBef>
              <a:buClrTx/>
              <a:buSzTx/>
              <a:buNone/>
              <a:defRPr sz="2400">
                <a:solidFill>
                  <a:srgbClr val="003245"/>
                </a:solidFill>
                <a:latin typeface="Trebuchet MS"/>
                <a:ea typeface="Trebuchet MS"/>
                <a:cs typeface="Trebuchet MS"/>
                <a:sym typeface="Trebuchet MS"/>
              </a:defRPr>
            </a:lvl2pPr>
            <a:lvl3pPr marL="342900" indent="571500" algn="ctr">
              <a:spcBef>
                <a:spcPts val="0"/>
              </a:spcBef>
              <a:buClrTx/>
              <a:buSzTx/>
              <a:buNone/>
              <a:defRPr sz="2400">
                <a:solidFill>
                  <a:srgbClr val="003245"/>
                </a:solidFill>
                <a:latin typeface="Trebuchet MS"/>
                <a:ea typeface="Trebuchet MS"/>
                <a:cs typeface="Trebuchet MS"/>
                <a:sym typeface="Trebuchet MS"/>
              </a:defRPr>
            </a:lvl3pPr>
            <a:lvl4pPr marL="342900" indent="1028700" algn="ctr">
              <a:spcBef>
                <a:spcPts val="0"/>
              </a:spcBef>
              <a:buClrTx/>
              <a:buSzTx/>
              <a:buNone/>
              <a:defRPr sz="2400">
                <a:solidFill>
                  <a:srgbClr val="003245"/>
                </a:solidFill>
                <a:latin typeface="Trebuchet MS"/>
                <a:ea typeface="Trebuchet MS"/>
                <a:cs typeface="Trebuchet MS"/>
                <a:sym typeface="Trebuchet MS"/>
              </a:defRPr>
            </a:lvl4pPr>
            <a:lvl5pPr marL="342900" indent="1485900" algn="ctr">
              <a:spcBef>
                <a:spcPts val="0"/>
              </a:spcBef>
              <a:buClrTx/>
              <a:buSzTx/>
              <a:buNone/>
              <a:defRPr sz="2400">
                <a:solidFill>
                  <a:srgbClr val="003245"/>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783" name="Shape 783"/>
          <p:cNvSpPr/>
          <p:nvPr>
            <p:ph type="sldNum" sz="quarter" idx="2"/>
          </p:nvPr>
        </p:nvSpPr>
        <p:spPr>
          <a:xfrm>
            <a:off x="6934200" y="6172200"/>
            <a:ext cx="2133600" cy="368301"/>
          </a:xfrm>
          <a:prstGeom prst="rect">
            <a:avLst/>
          </a:prstGeom>
        </p:spPr>
        <p:txBody>
          <a:bodyPr wrap="square"/>
          <a:lstStyle>
            <a:lvl1pPr algn="r">
              <a:defRPr sz="12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ítulo y objetos">
    <p:bg>
      <p:bgPr>
        <a:solidFill>
          <a:srgbClr val="072534"/>
        </a:solidFill>
      </p:bgPr>
    </p:bg>
    <p:spTree>
      <p:nvGrpSpPr>
        <p:cNvPr id="1" name=""/>
        <p:cNvGrpSpPr/>
        <p:nvPr/>
      </p:nvGrpSpPr>
      <p:grpSpPr>
        <a:xfrm>
          <a:off x="0" y="0"/>
          <a:ext cx="0" cy="0"/>
          <a:chOff x="0" y="0"/>
          <a:chExt cx="0" cy="0"/>
        </a:xfrm>
      </p:grpSpPr>
      <p:sp>
        <p:nvSpPr>
          <p:cNvPr id="101" name="Shape 101"/>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102"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107" name="Group 107"/>
          <p:cNvGrpSpPr/>
          <p:nvPr/>
        </p:nvGrpSpPr>
        <p:grpSpPr>
          <a:xfrm>
            <a:off x="21964" y="6446101"/>
            <a:ext cx="1997852" cy="400602"/>
            <a:chOff x="0" y="0"/>
            <a:chExt cx="1997851" cy="400601"/>
          </a:xfrm>
        </p:grpSpPr>
        <p:grpSp>
          <p:nvGrpSpPr>
            <p:cNvPr id="105" name="Group 105"/>
            <p:cNvGrpSpPr/>
            <p:nvPr/>
          </p:nvGrpSpPr>
          <p:grpSpPr>
            <a:xfrm>
              <a:off x="91361" y="0"/>
              <a:ext cx="1016400" cy="177802"/>
              <a:chOff x="0" y="0"/>
              <a:chExt cx="1016399" cy="177801"/>
            </a:xfrm>
          </p:grpSpPr>
          <p:sp>
            <p:nvSpPr>
              <p:cNvPr id="103" name="Shape 103"/>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04" name="Shape 104"/>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106" name="Shape 106"/>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sp>
        <p:nvSpPr>
          <p:cNvPr id="108" name="Shape 108"/>
          <p:cNvSpPr/>
          <p:nvPr>
            <p:ph type="title"/>
          </p:nvPr>
        </p:nvSpPr>
        <p:spPr>
          <a:xfrm>
            <a:off x="-3" y="0"/>
            <a:ext cx="9906004" cy="828002"/>
          </a:xfrm>
          <a:prstGeom prst="rect">
            <a:avLst/>
          </a:prstGeom>
        </p:spPr>
        <p:txBody>
          <a:bodyPr lIns="0" tIns="0" rIns="0" bIns="0" anchor="ctr"/>
          <a:lstStyle>
            <a:lvl1pPr indent="174625">
              <a:defRPr sz="2400">
                <a:solidFill>
                  <a:schemeClr val="accent3">
                    <a:lumOff val="44000"/>
                  </a:schemeClr>
                </a:solidFill>
                <a:latin typeface="Trebuchet MS"/>
                <a:ea typeface="Trebuchet MS"/>
                <a:cs typeface="Trebuchet MS"/>
                <a:sym typeface="Trebuchet MS"/>
              </a:defRPr>
            </a:lvl1pPr>
          </a:lstStyle>
          <a:p>
            <a:pPr/>
            <a:r>
              <a:t>Texto del título</a:t>
            </a:r>
          </a:p>
        </p:txBody>
      </p:sp>
      <p:sp>
        <p:nvSpPr>
          <p:cNvPr id="109" name="Shape 109"/>
          <p:cNvSpPr/>
          <p:nvPr>
            <p:ph type="body" idx="1"/>
          </p:nvPr>
        </p:nvSpPr>
        <p:spPr>
          <a:prstGeom prst="rect">
            <a:avLst/>
          </a:prstGeom>
        </p:spPr>
        <p:txBody>
          <a:bodyPr/>
          <a:lstStyle>
            <a:lvl1pPr algn="ctr">
              <a:spcBef>
                <a:spcPts val="0"/>
              </a:spcBef>
              <a:buClrTx/>
              <a:buSzTx/>
              <a:buNone/>
              <a:defRPr>
                <a:solidFill>
                  <a:schemeClr val="accent3">
                    <a:lumOff val="44000"/>
                  </a:schemeClr>
                </a:solidFill>
                <a:latin typeface="Trebuchet MS"/>
                <a:ea typeface="Trebuchet MS"/>
                <a:cs typeface="Trebuchet MS"/>
                <a:sym typeface="Trebuchet MS"/>
              </a:defRPr>
            </a:lvl1pPr>
            <a:lvl2pPr marL="342900" indent="0" algn="ctr">
              <a:spcBef>
                <a:spcPts val="0"/>
              </a:spcBef>
              <a:buClrTx/>
              <a:buSzTx/>
              <a:buNone/>
              <a:defRPr>
                <a:solidFill>
                  <a:schemeClr val="accent3">
                    <a:lumOff val="44000"/>
                  </a:schemeClr>
                </a:solidFill>
                <a:latin typeface="Trebuchet MS"/>
                <a:ea typeface="Trebuchet MS"/>
                <a:cs typeface="Trebuchet MS"/>
                <a:sym typeface="Trebuchet MS"/>
              </a:defRPr>
            </a:lvl2pPr>
            <a:lvl3pPr marL="342900" indent="0" algn="ctr">
              <a:spcBef>
                <a:spcPts val="0"/>
              </a:spcBef>
              <a:buClrTx/>
              <a:buSzTx/>
              <a:buNone/>
              <a:defRPr>
                <a:solidFill>
                  <a:schemeClr val="accent3">
                    <a:lumOff val="44000"/>
                  </a:schemeClr>
                </a:solidFill>
                <a:latin typeface="Trebuchet MS"/>
                <a:ea typeface="Trebuchet MS"/>
                <a:cs typeface="Trebuchet MS"/>
                <a:sym typeface="Trebuchet MS"/>
              </a:defRPr>
            </a:lvl3pPr>
            <a:lvl4pPr marL="342900" indent="0" algn="ctr">
              <a:spcBef>
                <a:spcPts val="0"/>
              </a:spcBef>
              <a:buClrTx/>
              <a:buSzTx/>
              <a:buNone/>
              <a:defRPr>
                <a:solidFill>
                  <a:schemeClr val="accent3">
                    <a:lumOff val="44000"/>
                  </a:schemeClr>
                </a:solidFill>
                <a:latin typeface="Trebuchet MS"/>
                <a:ea typeface="Trebuchet MS"/>
                <a:cs typeface="Trebuchet MS"/>
                <a:sym typeface="Trebuchet MS"/>
              </a:defRPr>
            </a:lvl4pPr>
            <a:lvl5pPr marL="342900" indent="0" algn="ctr">
              <a:spcBef>
                <a:spcPts val="0"/>
              </a:spcBef>
              <a:buClrTx/>
              <a:buSzTx/>
              <a:buNone/>
              <a:defRPr>
                <a:solidFill>
                  <a:schemeClr val="accent3">
                    <a:lumOff val="44000"/>
                  </a:schemeClr>
                </a:solidFill>
                <a:latin typeface="Trebuchet MS"/>
                <a:ea typeface="Trebuchet MS"/>
                <a:cs typeface="Trebuchet MS"/>
                <a:sym typeface="Trebuchet MS"/>
              </a:defRPr>
            </a:lvl5pPr>
          </a:lstStyle>
          <a:p>
            <a:pPr/>
            <a:r>
              <a:t>Nivel de texto 1</a:t>
            </a:r>
          </a:p>
          <a:p>
            <a:pPr lvl="1"/>
            <a:r>
              <a:t>Nivel de texto 2</a:t>
            </a:r>
          </a:p>
          <a:p>
            <a:pPr lvl="2"/>
            <a:r>
              <a:t>Nivel de texto 3</a:t>
            </a:r>
          </a:p>
          <a:p>
            <a:pPr lvl="3"/>
            <a:r>
              <a:t>Nivel de texto 4</a:t>
            </a:r>
          </a:p>
          <a:p>
            <a:pPr lvl="4"/>
            <a:r>
              <a:t>Nivel de texto 5</a:t>
            </a:r>
          </a:p>
        </p:txBody>
      </p:sp>
      <p:sp>
        <p:nvSpPr>
          <p:cNvPr id="110" name="Shape 110"/>
          <p:cNvSpPr/>
          <p:nvPr>
            <p:ph type="sldNum" sz="quarter" idx="2"/>
          </p:nvPr>
        </p:nvSpPr>
        <p:spPr>
          <a:xfrm>
            <a:off x="4794703" y="6494780"/>
            <a:ext cx="237340" cy="231139"/>
          </a:xfrm>
          <a:prstGeom prst="rect">
            <a:avLst/>
          </a:prstGeom>
        </p:spPr>
        <p:txBody>
          <a:bodyPr/>
          <a:lstStyle>
            <a:lvl1pPr>
              <a:defRPr>
                <a:solidFill>
                  <a:schemeClr val="accent3">
                    <a:lumOff val="44000"/>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9_Diseño personalizado">
    <p:bg>
      <p:bgPr>
        <a:solidFill>
          <a:srgbClr val="072534"/>
        </a:solidFill>
      </p:bgPr>
    </p:bg>
    <p:spTree>
      <p:nvGrpSpPr>
        <p:cNvPr id="1" name=""/>
        <p:cNvGrpSpPr/>
        <p:nvPr/>
      </p:nvGrpSpPr>
      <p:grpSpPr>
        <a:xfrm>
          <a:off x="0" y="0"/>
          <a:ext cx="0" cy="0"/>
          <a:chOff x="0" y="0"/>
          <a:chExt cx="0" cy="0"/>
        </a:xfrm>
      </p:grpSpPr>
      <p:sp>
        <p:nvSpPr>
          <p:cNvPr id="117" name="Shape 117"/>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118"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123" name="Group 123"/>
          <p:cNvGrpSpPr/>
          <p:nvPr/>
        </p:nvGrpSpPr>
        <p:grpSpPr>
          <a:xfrm>
            <a:off x="21964" y="6446101"/>
            <a:ext cx="1997852" cy="400602"/>
            <a:chOff x="0" y="0"/>
            <a:chExt cx="1997851" cy="400601"/>
          </a:xfrm>
        </p:grpSpPr>
        <p:grpSp>
          <p:nvGrpSpPr>
            <p:cNvPr id="121" name="Group 121"/>
            <p:cNvGrpSpPr/>
            <p:nvPr/>
          </p:nvGrpSpPr>
          <p:grpSpPr>
            <a:xfrm>
              <a:off x="91361" y="0"/>
              <a:ext cx="1016400" cy="177802"/>
              <a:chOff x="0" y="0"/>
              <a:chExt cx="1016399" cy="177801"/>
            </a:xfrm>
          </p:grpSpPr>
          <p:sp>
            <p:nvSpPr>
              <p:cNvPr id="119" name="Shape 119"/>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20" name="Shape 120"/>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122" name="Shape 122"/>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pic>
        <p:nvPicPr>
          <p:cNvPr id="124" name="image3.png" descr="Z:\2_C Delegado\Presentaciones y Discursos\140213 Circulo Empresarios\Img\mobile-data-smartphone-user-500.png"/>
          <p:cNvPicPr>
            <a:picLocks noChangeAspect="1"/>
          </p:cNvPicPr>
          <p:nvPr/>
        </p:nvPicPr>
        <p:blipFill>
          <a:blip r:embed="rId3">
            <a:extLst/>
          </a:blip>
          <a:stretch>
            <a:fillRect/>
          </a:stretch>
        </p:blipFill>
        <p:spPr>
          <a:xfrm>
            <a:off x="-3" y="0"/>
            <a:ext cx="9906004" cy="6351181"/>
          </a:xfrm>
          <a:prstGeom prst="rect">
            <a:avLst/>
          </a:prstGeom>
          <a:ln w="12700">
            <a:miter lim="400000"/>
          </a:ln>
        </p:spPr>
      </p:pic>
      <p:sp>
        <p:nvSpPr>
          <p:cNvPr id="125" name="Shape 125"/>
          <p:cNvSpPr/>
          <p:nvPr>
            <p:ph type="title"/>
          </p:nvPr>
        </p:nvSpPr>
        <p:spPr>
          <a:xfrm>
            <a:off x="-3" y="0"/>
            <a:ext cx="9906004" cy="828002"/>
          </a:xfrm>
          <a:prstGeom prst="rect">
            <a:avLst/>
          </a:prstGeom>
        </p:spPr>
        <p:txBody>
          <a:bodyPr lIns="0" tIns="0" rIns="0" bIns="0" anchor="ctr"/>
          <a:lstStyle>
            <a:lvl1pPr indent="174625">
              <a:defRPr sz="2400">
                <a:solidFill>
                  <a:schemeClr val="accent3">
                    <a:lumOff val="44000"/>
                  </a:schemeClr>
                </a:solidFill>
                <a:latin typeface="Trebuchet MS"/>
                <a:ea typeface="Trebuchet MS"/>
                <a:cs typeface="Trebuchet MS"/>
                <a:sym typeface="Trebuchet MS"/>
              </a:defRPr>
            </a:lvl1pPr>
          </a:lstStyle>
          <a:p>
            <a:pPr/>
            <a:r>
              <a:t>Texto del título</a:t>
            </a:r>
          </a:p>
        </p:txBody>
      </p:sp>
      <p:sp>
        <p:nvSpPr>
          <p:cNvPr id="126" name="Shape 126"/>
          <p:cNvSpPr/>
          <p:nvPr/>
        </p:nvSpPr>
        <p:spPr>
          <a:xfrm>
            <a:off x="8697914" y="6461304"/>
            <a:ext cx="975002" cy="336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path>
            </a:pathLst>
          </a:custGeom>
          <a:solidFill>
            <a:schemeClr val="accent3">
              <a:lumOff val="44000"/>
            </a:schemeClr>
          </a:solidFill>
          <a:ln w="12700">
            <a:miter lim="400000"/>
          </a:ln>
        </p:spPr>
        <p:txBody>
          <a:bodyPr lIns="45718" tIns="45718" rIns="45718" bIns="45718"/>
          <a:lstStyle/>
          <a:p>
            <a:pPr defTabSz="1013704">
              <a:defRPr sz="2000">
                <a:solidFill>
                  <a:srgbClr val="003245"/>
                </a:solidFill>
                <a:latin typeface="Trebuchet MS"/>
                <a:ea typeface="Trebuchet MS"/>
                <a:cs typeface="Trebuchet MS"/>
                <a:sym typeface="Trebuchet MS"/>
              </a:defRPr>
            </a:pPr>
          </a:p>
        </p:txBody>
      </p:sp>
      <p:sp>
        <p:nvSpPr>
          <p:cNvPr id="127" name="Shape 1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solidFill>
          <a:srgbClr val="003245"/>
        </a:solidFill>
      </p:bgPr>
    </p:bg>
    <p:spTree>
      <p:nvGrpSpPr>
        <p:cNvPr id="1" name=""/>
        <p:cNvGrpSpPr/>
        <p:nvPr/>
      </p:nvGrpSpPr>
      <p:grpSpPr>
        <a:xfrm>
          <a:off x="0" y="0"/>
          <a:ext cx="0" cy="0"/>
          <a:chOff x="0" y="0"/>
          <a:chExt cx="0" cy="0"/>
        </a:xfrm>
      </p:grpSpPr>
      <p:grpSp>
        <p:nvGrpSpPr>
          <p:cNvPr id="136" name="Group 136"/>
          <p:cNvGrpSpPr/>
          <p:nvPr/>
        </p:nvGrpSpPr>
        <p:grpSpPr>
          <a:xfrm>
            <a:off x="8275925" y="6438960"/>
            <a:ext cx="1224603" cy="230403"/>
            <a:chOff x="0" y="0"/>
            <a:chExt cx="1224601" cy="230402"/>
          </a:xfrm>
        </p:grpSpPr>
        <p:sp>
          <p:nvSpPr>
            <p:cNvPr id="134" name="Shape 134"/>
            <p:cNvSpPr/>
            <p:nvPr/>
          </p:nvSpPr>
          <p:spPr>
            <a:xfrm>
              <a:off x="-1" y="-1"/>
              <a:ext cx="1131359" cy="199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35" name="Shape 135"/>
            <p:cNvSpPr/>
            <p:nvPr/>
          </p:nvSpPr>
          <p:spPr>
            <a:xfrm>
              <a:off x="1104419" y="203416"/>
              <a:ext cx="120183" cy="269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137" name="Shape 137"/>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solidFill>
                  <a:srgbClr val="003245"/>
                </a:solidFill>
                <a:latin typeface="Trebuchet MS"/>
                <a:ea typeface="Trebuchet MS"/>
                <a:cs typeface="Trebuchet MS"/>
                <a:sym typeface="Trebuchet MS"/>
              </a:defRPr>
            </a:pPr>
          </a:p>
        </p:txBody>
      </p:sp>
      <p:pic>
        <p:nvPicPr>
          <p:cNvPr id="138" name="image2.png"/>
          <p:cNvPicPr>
            <a:picLocks noChangeAspect="1"/>
          </p:cNvPicPr>
          <p:nvPr/>
        </p:nvPicPr>
        <p:blipFill>
          <a:blip r:embed="rId2">
            <a:extLst/>
          </a:blip>
          <a:stretch>
            <a:fillRect/>
          </a:stretch>
        </p:blipFill>
        <p:spPr>
          <a:xfrm>
            <a:off x="8572265" y="6492968"/>
            <a:ext cx="983253" cy="248402"/>
          </a:xfrm>
          <a:prstGeom prst="rect">
            <a:avLst/>
          </a:prstGeom>
          <a:ln w="12700">
            <a:miter lim="400000"/>
          </a:ln>
        </p:spPr>
      </p:pic>
      <p:grpSp>
        <p:nvGrpSpPr>
          <p:cNvPr id="143" name="Group 143"/>
          <p:cNvGrpSpPr/>
          <p:nvPr/>
        </p:nvGrpSpPr>
        <p:grpSpPr>
          <a:xfrm>
            <a:off x="21964" y="6446101"/>
            <a:ext cx="1997852" cy="400602"/>
            <a:chOff x="0" y="0"/>
            <a:chExt cx="1997851" cy="400601"/>
          </a:xfrm>
        </p:grpSpPr>
        <p:grpSp>
          <p:nvGrpSpPr>
            <p:cNvPr id="141" name="Group 141"/>
            <p:cNvGrpSpPr/>
            <p:nvPr/>
          </p:nvGrpSpPr>
          <p:grpSpPr>
            <a:xfrm>
              <a:off x="91361" y="0"/>
              <a:ext cx="1016400" cy="177802"/>
              <a:chOff x="0" y="0"/>
              <a:chExt cx="1016399" cy="177801"/>
            </a:xfrm>
          </p:grpSpPr>
          <p:sp>
            <p:nvSpPr>
              <p:cNvPr id="139" name="Shape 139"/>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40" name="Shape 140"/>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142" name="Shape 142"/>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solidFill>
                    <a:schemeClr val="accent3">
                      <a:lumOff val="44000"/>
                    </a:schemeClr>
                  </a:solidFill>
                  <a:latin typeface="Arial"/>
                  <a:ea typeface="Arial"/>
                  <a:cs typeface="Arial"/>
                  <a:sym typeface="Arial"/>
                </a:defRPr>
              </a:lvl1pPr>
            </a:lstStyle>
            <a:p>
              <a:pPr/>
              <a:r>
                <a:t>DISCOVER, DISRUPT, DELIVER</a:t>
              </a:r>
            </a:p>
          </p:txBody>
        </p:sp>
      </p:grpSp>
      <p:grpSp>
        <p:nvGrpSpPr>
          <p:cNvPr id="148" name="Group 148"/>
          <p:cNvGrpSpPr/>
          <p:nvPr/>
        </p:nvGrpSpPr>
        <p:grpSpPr>
          <a:xfrm>
            <a:off x="-5858" y="6332536"/>
            <a:ext cx="9936002" cy="18005"/>
            <a:chOff x="0" y="0"/>
            <a:chExt cx="9936001" cy="18003"/>
          </a:xfrm>
        </p:grpSpPr>
        <p:sp>
          <p:nvSpPr>
            <p:cNvPr id="144" name="Shape 144"/>
            <p:cNvSpPr/>
            <p:nvPr/>
          </p:nvSpPr>
          <p:spPr>
            <a:xfrm rot="10800000">
              <a:off x="7791168" y="0"/>
              <a:ext cx="939461" cy="18003"/>
            </a:xfrm>
            <a:prstGeom prst="rect">
              <a:avLst/>
            </a:prstGeom>
            <a:solidFill>
              <a:srgbClr val="156273"/>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45" name="Shape 145"/>
            <p:cNvSpPr/>
            <p:nvPr/>
          </p:nvSpPr>
          <p:spPr>
            <a:xfrm rot="10800000">
              <a:off x="8716296" y="0"/>
              <a:ext cx="1219706" cy="18003"/>
            </a:xfrm>
            <a:prstGeom prst="rect">
              <a:avLst/>
            </a:prstGeom>
            <a:solidFill>
              <a:srgbClr val="115362"/>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46" name="Shape 146"/>
            <p:cNvSpPr/>
            <p:nvPr/>
          </p:nvSpPr>
          <p:spPr>
            <a:xfrm rot="10800000">
              <a:off x="6818241" y="0"/>
              <a:ext cx="972899" cy="18003"/>
            </a:xfrm>
            <a:prstGeom prst="rect">
              <a:avLst/>
            </a:prstGeom>
            <a:solidFill>
              <a:srgbClr val="1C849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47" name="Shape 147"/>
            <p:cNvSpPr/>
            <p:nvPr/>
          </p:nvSpPr>
          <p:spPr>
            <a:xfrm rot="10800000">
              <a:off x="0" y="0"/>
              <a:ext cx="6818247" cy="18003"/>
            </a:xfrm>
            <a:prstGeom prst="rect">
              <a:avLst/>
            </a:prstGeom>
            <a:solidFill>
              <a:srgbClr val="29C6D4"/>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
        <p:nvSpPr>
          <p:cNvPr id="149" name="Shape 149"/>
          <p:cNvSpPr/>
          <p:nvPr>
            <p:ph type="sldNum" sz="quarter" idx="2"/>
          </p:nvPr>
        </p:nvSpPr>
        <p:spPr>
          <a:xfrm>
            <a:off x="4794703" y="6494780"/>
            <a:ext cx="237340" cy="231139"/>
          </a:xfrm>
          <a:prstGeom prst="rect">
            <a:avLst/>
          </a:prstGeom>
        </p:spPr>
        <p:txBody>
          <a:bodyPr/>
          <a:lstStyle>
            <a:lvl1pPr>
              <a:defRPr>
                <a:solidFill>
                  <a:srgbClr val="00C6D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ítulo vertical y tex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6" name="Shape 156"/>
          <p:cNvSpPr/>
          <p:nvPr>
            <p:ph type="title"/>
          </p:nvPr>
        </p:nvSpPr>
        <p:spPr>
          <a:xfrm>
            <a:off x="344489" y="1270000"/>
            <a:ext cx="5491165" cy="863600"/>
          </a:xfrm>
          <a:prstGeom prst="rect">
            <a:avLst/>
          </a:prstGeom>
        </p:spPr>
        <p:txBody>
          <a:bodyPr/>
          <a:lstStyle>
            <a:lvl1pPr>
              <a:defRPr sz="4400">
                <a:solidFill>
                  <a:schemeClr val="accent1"/>
                </a:solidFill>
                <a:latin typeface="Trebuchet MS"/>
                <a:ea typeface="Trebuchet MS"/>
                <a:cs typeface="Trebuchet MS"/>
                <a:sym typeface="Trebuchet MS"/>
              </a:defRPr>
            </a:lvl1pPr>
          </a:lstStyle>
          <a:p>
            <a:pPr/>
            <a:r>
              <a:t>Texto del título</a:t>
            </a:r>
          </a:p>
        </p:txBody>
      </p:sp>
      <p:sp>
        <p:nvSpPr>
          <p:cNvPr id="157" name="Shape 1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 Id="rId37" Type="http://schemas.openxmlformats.org/officeDocument/2006/relationships/slideLayout" Target="../slideLayouts/slideLayout34.xml"/><Relationship Id="rId38" Type="http://schemas.openxmlformats.org/officeDocument/2006/relationships/slideLayout" Target="../slideLayouts/slideLayout35.xml"/><Relationship Id="rId39" Type="http://schemas.openxmlformats.org/officeDocument/2006/relationships/slideLayout" Target="../slideLayouts/slideLayout36.xml"/><Relationship Id="rId40" Type="http://schemas.openxmlformats.org/officeDocument/2006/relationships/slideLayout" Target="../slideLayouts/slideLayout37.xml"/><Relationship Id="rId41" Type="http://schemas.openxmlformats.org/officeDocument/2006/relationships/slideLayout" Target="../slideLayouts/slideLayout38.xml"/><Relationship Id="rId42" Type="http://schemas.openxmlformats.org/officeDocument/2006/relationships/slideLayout" Target="../slideLayouts/slideLayout39.xml"/><Relationship Id="rId43" Type="http://schemas.openxmlformats.org/officeDocument/2006/relationships/slideLayout" Target="../slideLayouts/slideLayout40.xml"/><Relationship Id="rId44" Type="http://schemas.openxmlformats.org/officeDocument/2006/relationships/slideLayout" Target="../slideLayouts/slideLayout41.xml"/><Relationship Id="rId45" Type="http://schemas.openxmlformats.org/officeDocument/2006/relationships/slideLayout" Target="../slideLayouts/slideLayout42.xml"/><Relationship Id="rId46" Type="http://schemas.openxmlformats.org/officeDocument/2006/relationships/slideLayout" Target="../slideLayouts/slideLayout43.xml"/><Relationship Id="rId47" Type="http://schemas.openxmlformats.org/officeDocument/2006/relationships/slideLayout" Target="../slideLayouts/slideLayout44.xml"/><Relationship Id="rId48" Type="http://schemas.openxmlformats.org/officeDocument/2006/relationships/slideLayout" Target="../slideLayouts/slideLayout45.xml"/><Relationship Id="rId49" Type="http://schemas.openxmlformats.org/officeDocument/2006/relationships/slideLayout" Target="../slideLayouts/slideLayout46.xml"/><Relationship Id="rId50" Type="http://schemas.openxmlformats.org/officeDocument/2006/relationships/slideLayout" Target="../slideLayouts/slideLayout47.xml"/><Relationship Id="rId51" Type="http://schemas.openxmlformats.org/officeDocument/2006/relationships/slideLayout" Target="../slideLayouts/slideLayout48.xml"/><Relationship Id="rId52" Type="http://schemas.openxmlformats.org/officeDocument/2006/relationships/slideLayout" Target="../slideLayouts/slideLayout49.xml"/><Relationship Id="rId53" Type="http://schemas.openxmlformats.org/officeDocument/2006/relationships/slideLayout" Target="../slideLayouts/slideLayout50.xml"/><Relationship Id="rId54" Type="http://schemas.openxmlformats.org/officeDocument/2006/relationships/slideLayout" Target="../slideLayouts/slideLayout51.xml"/><Relationship Id="rId55" Type="http://schemas.openxmlformats.org/officeDocument/2006/relationships/slideLayout" Target="../slideLayouts/slideLayout52.xml"/><Relationship Id="rId56" Type="http://schemas.openxmlformats.org/officeDocument/2006/relationships/slideLayout" Target="../slideLayouts/slideLayout53.xml"/><Relationship Id="rId57" Type="http://schemas.openxmlformats.org/officeDocument/2006/relationships/slideLayout" Target="../slideLayouts/slideLayout54.xml"/><Relationship Id="rId58" Type="http://schemas.openxmlformats.org/officeDocument/2006/relationships/slideLayout" Target="../slideLayouts/slideLayout55.xml"/><Relationship Id="rId59" Type="http://schemas.openxmlformats.org/officeDocument/2006/relationships/slideLayout" Target="../slideLayouts/slideLayout56.xml"/><Relationship Id="rId6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p:bgPr>
    </p:bg>
    <p:spTree>
      <p:nvGrpSpPr>
        <p:cNvPr id="1" name=""/>
        <p:cNvGrpSpPr/>
        <p:nvPr/>
      </p:nvGrpSpPr>
      <p:grpSpPr>
        <a:xfrm>
          <a:off x="0" y="0"/>
          <a:ext cx="0" cy="0"/>
          <a:chOff x="0" y="0"/>
          <a:chExt cx="0" cy="0"/>
        </a:xfrm>
      </p:grpSpPr>
      <p:sp>
        <p:nvSpPr>
          <p:cNvPr id="2" name="Shape 2"/>
          <p:cNvSpPr/>
          <p:nvPr/>
        </p:nvSpPr>
        <p:spPr>
          <a:xfrm>
            <a:off x="4827849" y="6540500"/>
            <a:ext cx="257653" cy="14783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100">
                <a:solidFill>
                  <a:srgbClr val="003F52"/>
                </a:solidFill>
                <a:latin typeface="Arial"/>
                <a:ea typeface="Arial"/>
                <a:cs typeface="Arial"/>
                <a:sym typeface="Arial"/>
              </a:defRPr>
            </a:lvl1pPr>
          </a:lstStyle>
          <a:p>
            <a:pPr/>
            <a:r>
              <a:t>‹Nº›</a:t>
            </a:r>
          </a:p>
        </p:txBody>
      </p:sp>
      <p:pic>
        <p:nvPicPr>
          <p:cNvPr id="3" name="image6.png"/>
          <p:cNvPicPr>
            <a:picLocks noChangeAspect="1"/>
          </p:cNvPicPr>
          <p:nvPr/>
        </p:nvPicPr>
        <p:blipFill>
          <a:blip r:embed="rId2">
            <a:extLst/>
          </a:blip>
          <a:stretch>
            <a:fillRect/>
          </a:stretch>
        </p:blipFill>
        <p:spPr>
          <a:xfrm>
            <a:off x="8626475" y="6399214"/>
            <a:ext cx="1100668" cy="274639"/>
          </a:xfrm>
          <a:prstGeom prst="rect">
            <a:avLst/>
          </a:prstGeom>
          <a:ln w="12700">
            <a:miter lim="400000"/>
          </a:ln>
        </p:spPr>
      </p:pic>
      <p:sp>
        <p:nvSpPr>
          <p:cNvPr id="4" name="Shape 4"/>
          <p:cNvSpPr/>
          <p:nvPr/>
        </p:nvSpPr>
        <p:spPr>
          <a:xfrm>
            <a:off x="0" y="6381327"/>
            <a:ext cx="9906000" cy="476674"/>
          </a:xfrm>
          <a:prstGeom prst="rect">
            <a:avLst/>
          </a:prstGeom>
          <a:solidFill>
            <a:srgbClr val="072534"/>
          </a:solidFill>
          <a:ln w="12700">
            <a:miter lim="400000"/>
          </a:ln>
        </p:spPr>
        <p:txBody>
          <a:bodyPr lIns="45718" tIns="45718" rIns="45718" bIns="45718" anchor="ctr"/>
          <a:lstStyle/>
          <a:p>
            <a:pPr algn="ctr">
              <a:defRPr sz="2000">
                <a:solidFill>
                  <a:srgbClr val="929292"/>
                </a:solidFill>
                <a:latin typeface="Trebuchet MS"/>
                <a:ea typeface="Trebuchet MS"/>
                <a:cs typeface="Trebuchet MS"/>
                <a:sym typeface="Trebuchet MS"/>
              </a:defRPr>
            </a:pPr>
          </a:p>
        </p:txBody>
      </p:sp>
      <p:pic>
        <p:nvPicPr>
          <p:cNvPr id="5" name="image2.png"/>
          <p:cNvPicPr>
            <a:picLocks noChangeAspect="1"/>
          </p:cNvPicPr>
          <p:nvPr/>
        </p:nvPicPr>
        <p:blipFill>
          <a:blip r:embed="rId3">
            <a:extLst/>
          </a:blip>
          <a:stretch>
            <a:fillRect/>
          </a:stretch>
        </p:blipFill>
        <p:spPr>
          <a:xfrm>
            <a:off x="8572265" y="6492968"/>
            <a:ext cx="983253" cy="248402"/>
          </a:xfrm>
          <a:prstGeom prst="rect">
            <a:avLst/>
          </a:prstGeom>
          <a:ln w="12700">
            <a:miter lim="400000"/>
          </a:ln>
        </p:spPr>
      </p:pic>
      <p:grpSp>
        <p:nvGrpSpPr>
          <p:cNvPr id="10" name="Group 10"/>
          <p:cNvGrpSpPr/>
          <p:nvPr/>
        </p:nvGrpSpPr>
        <p:grpSpPr>
          <a:xfrm>
            <a:off x="21964" y="6446101"/>
            <a:ext cx="1997852" cy="400602"/>
            <a:chOff x="0" y="0"/>
            <a:chExt cx="1997851" cy="400601"/>
          </a:xfrm>
        </p:grpSpPr>
        <p:grpSp>
          <p:nvGrpSpPr>
            <p:cNvPr id="8" name="Group 8"/>
            <p:cNvGrpSpPr/>
            <p:nvPr/>
          </p:nvGrpSpPr>
          <p:grpSpPr>
            <a:xfrm>
              <a:off x="91361" y="0"/>
              <a:ext cx="1016400" cy="177802"/>
              <a:chOff x="0" y="0"/>
              <a:chExt cx="1016399" cy="177801"/>
            </a:xfrm>
          </p:grpSpPr>
          <p:sp>
            <p:nvSpPr>
              <p:cNvPr id="6" name="Shape 6"/>
              <p:cNvSpPr/>
              <p:nvPr/>
            </p:nvSpPr>
            <p:spPr>
              <a:xfrm>
                <a:off x="-1" y="-1"/>
                <a:ext cx="939010" cy="153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path>
                </a:pathLst>
              </a:custGeom>
              <a:solidFill>
                <a:srgbClr val="1193A5"/>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sp>
            <p:nvSpPr>
              <p:cNvPr id="7" name="Shape 7"/>
              <p:cNvSpPr/>
              <p:nvPr/>
            </p:nvSpPr>
            <p:spPr>
              <a:xfrm>
                <a:off x="916650" y="156977"/>
                <a:ext cx="99750" cy="20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70" y="0"/>
                    </a:lnTo>
                    <a:lnTo>
                      <a:pt x="21600" y="0"/>
                    </a:lnTo>
                    <a:lnTo>
                      <a:pt x="20730" y="21600"/>
                    </a:lnTo>
                    <a:lnTo>
                      <a:pt x="0" y="21600"/>
                    </a:lnTo>
                    <a:close/>
                  </a:path>
                </a:pathLst>
              </a:custGeom>
              <a:solidFill>
                <a:srgbClr val="7DFE9D"/>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p>
            </p:txBody>
          </p:sp>
        </p:grpSp>
        <p:sp>
          <p:nvSpPr>
            <p:cNvPr id="9" name="Shape 9"/>
            <p:cNvSpPr/>
            <p:nvPr/>
          </p:nvSpPr>
          <p:spPr>
            <a:xfrm>
              <a:off x="0" y="173617"/>
              <a:ext cx="1997852" cy="2269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i="1" sz="1000">
                  <a:latin typeface="Arial"/>
                  <a:ea typeface="Arial"/>
                  <a:cs typeface="Arial"/>
                  <a:sym typeface="Arial"/>
                </a:defRPr>
              </a:lvl1pPr>
            </a:lstStyle>
            <a:p>
              <a:pPr/>
              <a:r>
                <a:t>DISCOVER, DISRUPT, DELIVER</a:t>
              </a:r>
            </a:p>
          </p:txBody>
        </p:sp>
      </p:grpSp>
      <p:sp>
        <p:nvSpPr>
          <p:cNvPr id="11" name="Shape 11"/>
          <p:cNvSpPr/>
          <p:nvPr>
            <p:ph type="title"/>
          </p:nvPr>
        </p:nvSpPr>
        <p:spPr>
          <a:xfrm>
            <a:off x="495300" y="188912"/>
            <a:ext cx="8915400" cy="14112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Texto del título</a:t>
            </a:r>
          </a:p>
        </p:txBody>
      </p:sp>
      <p:sp>
        <p:nvSpPr>
          <p:cNvPr id="12" name="Shape 12"/>
          <p:cNvSpPr/>
          <p:nvPr>
            <p:ph type="body" idx="1"/>
          </p:nvPr>
        </p:nvSpPr>
        <p:spPr>
          <a:xfrm>
            <a:off x="495300" y="1600200"/>
            <a:ext cx="8915400" cy="5257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3" name="Shape 13"/>
          <p:cNvSpPr/>
          <p:nvPr>
            <p:ph type="sldNum" sz="quarter" idx="2"/>
          </p:nvPr>
        </p:nvSpPr>
        <p:spPr>
          <a:xfrm>
            <a:off x="7099300" y="6240781"/>
            <a:ext cx="237340" cy="231139"/>
          </a:xfrm>
          <a:prstGeom prst="rect">
            <a:avLst/>
          </a:prstGeom>
          <a:ln w="12700">
            <a:miter lim="400000"/>
          </a:ln>
        </p:spPr>
        <p:txBody>
          <a:bodyPr wrap="none" lIns="45718" tIns="45718" rIns="45718" bIns="45718" anchor="ctr">
            <a:spAutoFit/>
          </a:bodyPr>
          <a:lstStyle>
            <a:lvl1pPr>
              <a:defRPr sz="1000">
                <a:solidFill>
                  <a:schemeClr val="accent6"/>
                </a:solidFill>
                <a:latin typeface="Trebuchet MS"/>
                <a:ea typeface="Trebuchet MS"/>
                <a:cs typeface="Trebuchet MS"/>
                <a:sym typeface="Trebuchet M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 id="2147483703" r:id="rId58"/>
    <p:sldLayoutId id="2147483704" r:id="rId59"/>
    <p:sldLayoutId id="2147483705" r:id="rId6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ln>
            <a:noFill/>
          </a:ln>
          <a:solidFill>
            <a:schemeClr val="accent2"/>
          </a:solidFill>
          <a:uFillTx/>
          <a:latin typeface="Arial"/>
          <a:ea typeface="Arial"/>
          <a:cs typeface="Arial"/>
          <a:sym typeface="Arial"/>
        </a:defRPr>
      </a:lvl9pPr>
    </p:titleStyle>
    <p:bodyStyle>
      <a:lvl1pPr marL="342900" marR="0" indent="-342900" algn="l" defTabSz="914400" rtl="0" latinLnBrk="0">
        <a:lnSpc>
          <a:spcPct val="100000"/>
        </a:lnSpc>
        <a:spcBef>
          <a:spcPts val="400"/>
        </a:spcBef>
        <a:spcAft>
          <a:spcPts val="0"/>
        </a:spcAft>
        <a:buClr>
          <a:schemeClr val="accent2"/>
        </a:buClr>
        <a:buSzPct val="200000"/>
        <a:buFontTx/>
        <a:buChar char="•"/>
        <a:tabLst/>
        <a:defRPr b="0" baseline="0" cap="none" i="0" spc="0" strike="noStrike" sz="1800" u="none">
          <a:ln>
            <a:noFill/>
          </a:ln>
          <a:solidFill>
            <a:schemeClr val="accent1"/>
          </a:solidFill>
          <a:uFillTx/>
          <a:latin typeface="Arial"/>
          <a:ea typeface="Arial"/>
          <a:cs typeface="Arial"/>
          <a:sym typeface="Arial"/>
        </a:defRPr>
      </a:lvl1pPr>
      <a:lvl2pPr marL="778668" marR="0" indent="-321468" algn="l" defTabSz="914400" rtl="0" latinLnBrk="0">
        <a:lnSpc>
          <a:spcPct val="100000"/>
        </a:lnSpc>
        <a:spcBef>
          <a:spcPts val="400"/>
        </a:spcBef>
        <a:spcAft>
          <a:spcPts val="0"/>
        </a:spcAft>
        <a:buClr>
          <a:schemeClr val="accent2"/>
        </a:buClr>
        <a:buSzPct val="100000"/>
        <a:buFontTx/>
        <a:buChar char="▪"/>
        <a:tabLst/>
        <a:defRPr b="0" baseline="0" cap="none" i="0" spc="0" strike="noStrike" sz="1800" u="none">
          <a:ln>
            <a:noFill/>
          </a:ln>
          <a:solidFill>
            <a:schemeClr val="accent1"/>
          </a:solidFill>
          <a:uFillTx/>
          <a:latin typeface="Arial"/>
          <a:ea typeface="Arial"/>
          <a:cs typeface="Arial"/>
          <a:sym typeface="Arial"/>
        </a:defRPr>
      </a:lvl2pPr>
      <a:lvl3pPr marL="1208314" marR="0" indent="-293914" algn="l" defTabSz="914400" rtl="0" latinLnBrk="0">
        <a:lnSpc>
          <a:spcPct val="100000"/>
        </a:lnSpc>
        <a:spcBef>
          <a:spcPts val="400"/>
        </a:spcBef>
        <a:spcAft>
          <a:spcPts val="0"/>
        </a:spcAft>
        <a:buClr>
          <a:schemeClr val="accent2"/>
        </a:buClr>
        <a:buSzPct val="100000"/>
        <a:buFontTx/>
        <a:buChar char="•"/>
        <a:tabLst/>
        <a:defRPr b="0" baseline="0" cap="none" i="0" spc="0" strike="noStrike" sz="1800" u="none">
          <a:ln>
            <a:noFill/>
          </a:ln>
          <a:solidFill>
            <a:schemeClr val="accent1"/>
          </a:solidFill>
          <a:uFillTx/>
          <a:latin typeface="Arial"/>
          <a:ea typeface="Arial"/>
          <a:cs typeface="Arial"/>
          <a:sym typeface="Arial"/>
        </a:defRPr>
      </a:lvl3pPr>
      <a:lvl4pPr marL="1577338" marR="0" indent="-205738" algn="l" defTabSz="914400" rtl="0" latinLnBrk="0">
        <a:lnSpc>
          <a:spcPct val="100000"/>
        </a:lnSpc>
        <a:spcBef>
          <a:spcPts val="400"/>
        </a:spcBef>
        <a:spcAft>
          <a:spcPts val="0"/>
        </a:spcAft>
        <a:buClr>
          <a:schemeClr val="accent2"/>
        </a:buClr>
        <a:buSzPct val="100000"/>
        <a:buFontTx/>
        <a:buChar char="–"/>
        <a:tabLst/>
        <a:defRPr b="0" baseline="0" cap="none" i="0" spc="0" strike="noStrike" sz="1800" u="none">
          <a:ln>
            <a:noFill/>
          </a:ln>
          <a:solidFill>
            <a:schemeClr val="accent1"/>
          </a:solidFill>
          <a:uFillTx/>
          <a:latin typeface="Arial"/>
          <a:ea typeface="Arial"/>
          <a:cs typeface="Arial"/>
          <a:sym typeface="Arial"/>
        </a:defRPr>
      </a:lvl4pPr>
      <a:lvl5pPr marL="2034538" marR="0" indent="-205738" algn="l" defTabSz="914400" rtl="0" latinLnBrk="0">
        <a:lnSpc>
          <a:spcPct val="100000"/>
        </a:lnSpc>
        <a:spcBef>
          <a:spcPts val="400"/>
        </a:spcBef>
        <a:spcAft>
          <a:spcPts val="0"/>
        </a:spcAft>
        <a:buClr>
          <a:schemeClr val="accent2"/>
        </a:buClr>
        <a:buSzPct val="100000"/>
        <a:buFontTx/>
        <a:buChar char="»"/>
        <a:tabLst/>
        <a:defRPr b="0" baseline="0" cap="none" i="0" spc="0" strike="noStrike" sz="1800" u="none">
          <a:ln>
            <a:noFill/>
          </a:ln>
          <a:solidFill>
            <a:schemeClr val="accent1"/>
          </a:solidFill>
          <a:uFillTx/>
          <a:latin typeface="Arial"/>
          <a:ea typeface="Arial"/>
          <a:cs typeface="Arial"/>
          <a:sym typeface="Arial"/>
        </a:defRPr>
      </a:lvl5pPr>
      <a:lvl6pPr marL="2920092" marR="0" indent="-367392" algn="l" defTabSz="914400" rtl="0" latinLnBrk="0">
        <a:lnSpc>
          <a:spcPct val="100000"/>
        </a:lnSpc>
        <a:spcBef>
          <a:spcPts val="400"/>
        </a:spcBef>
        <a:spcAft>
          <a:spcPts val="0"/>
        </a:spcAft>
        <a:buClr>
          <a:schemeClr val="accent2"/>
        </a:buClr>
        <a:buSzPct val="171000"/>
        <a:buFontTx/>
        <a:buChar char="•"/>
        <a:tabLst/>
        <a:defRPr b="0" baseline="0" cap="none" i="0" spc="0" strike="noStrike" sz="1800" u="none">
          <a:ln>
            <a:noFill/>
          </a:ln>
          <a:solidFill>
            <a:schemeClr val="accent1"/>
          </a:solidFill>
          <a:uFillTx/>
          <a:latin typeface="Arial"/>
          <a:ea typeface="Arial"/>
          <a:cs typeface="Arial"/>
          <a:sym typeface="Arial"/>
        </a:defRPr>
      </a:lvl6pPr>
      <a:lvl7pPr marL="3377292" marR="0" indent="-367392" algn="l" defTabSz="914400" rtl="0" latinLnBrk="0">
        <a:lnSpc>
          <a:spcPct val="100000"/>
        </a:lnSpc>
        <a:spcBef>
          <a:spcPts val="400"/>
        </a:spcBef>
        <a:spcAft>
          <a:spcPts val="0"/>
        </a:spcAft>
        <a:buClr>
          <a:schemeClr val="accent2"/>
        </a:buClr>
        <a:buSzPct val="171000"/>
        <a:buFontTx/>
        <a:buChar char="•"/>
        <a:tabLst/>
        <a:defRPr b="0" baseline="0" cap="none" i="0" spc="0" strike="noStrike" sz="1800" u="none">
          <a:ln>
            <a:noFill/>
          </a:ln>
          <a:solidFill>
            <a:schemeClr val="accent1"/>
          </a:solidFill>
          <a:uFillTx/>
          <a:latin typeface="Arial"/>
          <a:ea typeface="Arial"/>
          <a:cs typeface="Arial"/>
          <a:sym typeface="Arial"/>
        </a:defRPr>
      </a:lvl7pPr>
      <a:lvl8pPr marL="3834492" marR="0" indent="-367392" algn="l" defTabSz="914400" rtl="0" latinLnBrk="0">
        <a:lnSpc>
          <a:spcPct val="100000"/>
        </a:lnSpc>
        <a:spcBef>
          <a:spcPts val="400"/>
        </a:spcBef>
        <a:spcAft>
          <a:spcPts val="0"/>
        </a:spcAft>
        <a:buClr>
          <a:schemeClr val="accent2"/>
        </a:buClr>
        <a:buSzPct val="171000"/>
        <a:buFontTx/>
        <a:buChar char="•"/>
        <a:tabLst/>
        <a:defRPr b="0" baseline="0" cap="none" i="0" spc="0" strike="noStrike" sz="1800" u="none">
          <a:ln>
            <a:noFill/>
          </a:ln>
          <a:solidFill>
            <a:schemeClr val="accent1"/>
          </a:solidFill>
          <a:uFillTx/>
          <a:latin typeface="Arial"/>
          <a:ea typeface="Arial"/>
          <a:cs typeface="Arial"/>
          <a:sym typeface="Arial"/>
        </a:defRPr>
      </a:lvl8pPr>
      <a:lvl9pPr marL="4291692" marR="0" indent="-367392" algn="l" defTabSz="914400" rtl="0" latinLnBrk="0">
        <a:lnSpc>
          <a:spcPct val="100000"/>
        </a:lnSpc>
        <a:spcBef>
          <a:spcPts val="400"/>
        </a:spcBef>
        <a:spcAft>
          <a:spcPts val="0"/>
        </a:spcAft>
        <a:buClr>
          <a:schemeClr val="accent2"/>
        </a:buClr>
        <a:buSzPct val="171000"/>
        <a:buFontTx/>
        <a:buChar char="•"/>
        <a:tabLst/>
        <a:defRPr b="0" baseline="0" cap="none" i="0" spc="0" strike="noStrike" sz="1800" u="none">
          <a:ln>
            <a:noFill/>
          </a:ln>
          <a:solidFill>
            <a:schemeClr val="accent1"/>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1pPr>
      <a:lvl2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2pPr>
      <a:lvl3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3pPr>
      <a:lvl4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4pPr>
      <a:lvl5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5pPr>
      <a:lvl6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6pPr>
      <a:lvl7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7pPr>
      <a:lvl8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8pPr>
      <a:lvl9pPr marL="0" marR="0" indent="0" algn="l"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 Id="rId4" Type="http://schemas.openxmlformats.org/officeDocument/2006/relationships/image" Target="../media/image13.png"/><Relationship Id="rId5" Type="http://schemas.openxmlformats.org/officeDocument/2006/relationships/chart" Target="../charts/chart3.xm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chart" Target="../charts/chart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 Id="rId3" Type="http://schemas.openxmlformats.org/officeDocument/2006/relationships/image" Target="../media/image16.png"/><Relationship Id="rId4" Type="http://schemas.openxmlformats.org/officeDocument/2006/relationships/chart" Target="../charts/char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 Id="rId3"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1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2.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2" name="Shape 792"/>
          <p:cNvSpPr/>
          <p:nvPr>
            <p:ph type="title"/>
          </p:nvPr>
        </p:nvSpPr>
        <p:spPr>
          <a:xfrm>
            <a:off x="452498" y="1343514"/>
            <a:ext cx="3150353" cy="1095376"/>
          </a:xfrm>
          <a:prstGeom prst="rect">
            <a:avLst/>
          </a:prstGeom>
        </p:spPr>
        <p:txBody>
          <a:bodyPr/>
          <a:lstStyle/>
          <a:p>
            <a:pPr>
              <a:defRPr sz="2000"/>
            </a:pPr>
            <a:r>
              <a:t>OxI: </a:t>
            </a:r>
          </a:p>
          <a:p>
            <a:pPr>
              <a:defRPr sz="2000"/>
            </a:pPr>
            <a:r>
              <a:t>Conectividad para el Desarrollo</a:t>
            </a:r>
          </a:p>
        </p:txBody>
      </p:sp>
      <p:sp>
        <p:nvSpPr>
          <p:cNvPr id="793" name="Shape 793"/>
          <p:cNvSpPr/>
          <p:nvPr>
            <p:ph type="body" sz="quarter" idx="1"/>
          </p:nvPr>
        </p:nvSpPr>
        <p:spPr>
          <a:xfrm>
            <a:off x="517950" y="2618908"/>
            <a:ext cx="3039897" cy="765087"/>
          </a:xfrm>
          <a:prstGeom prst="rect">
            <a:avLst/>
          </a:prstGeom>
        </p:spPr>
        <p:txBody>
          <a:bodyPr/>
          <a:lstStyle/>
          <a:p>
            <a:pPr>
              <a:defRPr sz="1000"/>
            </a:pPr>
          </a:p>
          <a:p>
            <a:pPr>
              <a:defRPr sz="1000"/>
            </a:pPr>
            <a:r>
              <a:t>Diciembre  2015</a:t>
            </a:r>
          </a:p>
          <a:p>
            <a:pPr>
              <a:defRPr sz="1000"/>
            </a:pPr>
            <a:r>
              <a:t>COMEXPERU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7" name="Shape 867"/>
          <p:cNvSpPr/>
          <p:nvPr/>
        </p:nvSpPr>
        <p:spPr>
          <a:xfrm>
            <a:off x="250235" y="3032874"/>
            <a:ext cx="3334215" cy="7922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lvl1pPr algn="ctr">
              <a:defRPr b="1" sz="2000">
                <a:solidFill>
                  <a:schemeClr val="accent3">
                    <a:lumOff val="44000"/>
                  </a:schemeClr>
                </a:solidFill>
                <a:latin typeface="Trebuchet MS"/>
                <a:ea typeface="Trebuchet MS"/>
                <a:cs typeface="Trebuchet MS"/>
                <a:sym typeface="Trebuchet MS"/>
              </a:defRPr>
            </a:lvl1pPr>
          </a:lstStyle>
          <a:p>
            <a:pPr/>
            <a:r>
              <a:t>Hogares sin acceso al servicio</a:t>
            </a:r>
          </a:p>
        </p:txBody>
      </p:sp>
      <p:graphicFrame>
        <p:nvGraphicFramePr>
          <p:cNvPr id="868" name="Chart 868"/>
          <p:cNvGraphicFramePr/>
          <p:nvPr/>
        </p:nvGraphicFramePr>
        <p:xfrm>
          <a:off x="5613201" y="4550054"/>
          <a:ext cx="1038195" cy="1038195"/>
        </p:xfrm>
        <a:graphic xmlns:a="http://schemas.openxmlformats.org/drawingml/2006/main">
          <a:graphicData uri="http://schemas.openxmlformats.org/drawingml/2006/chart">
            <c:chart xmlns:c="http://schemas.openxmlformats.org/drawingml/2006/chart" r:id="rId3"/>
          </a:graphicData>
        </a:graphic>
      </p:graphicFrame>
      <p:pic>
        <p:nvPicPr>
          <p:cNvPr id="869" name="image11.png" descr="Descripción: C:\Users\Junior\Desktop\Telefonica\Telefonica-03.png"/>
          <p:cNvPicPr>
            <a:picLocks noChangeAspect="1"/>
          </p:cNvPicPr>
          <p:nvPr/>
        </p:nvPicPr>
        <p:blipFill>
          <a:blip r:embed="rId4">
            <a:extLst/>
          </a:blip>
          <a:stretch>
            <a:fillRect/>
          </a:stretch>
        </p:blipFill>
        <p:spPr>
          <a:xfrm>
            <a:off x="4534620" y="1438508"/>
            <a:ext cx="721307" cy="666424"/>
          </a:xfrm>
          <a:prstGeom prst="rect">
            <a:avLst/>
          </a:prstGeom>
          <a:ln w="12700">
            <a:miter lim="400000"/>
          </a:ln>
        </p:spPr>
      </p:pic>
      <p:graphicFrame>
        <p:nvGraphicFramePr>
          <p:cNvPr id="870" name="Chart 870"/>
          <p:cNvGraphicFramePr/>
          <p:nvPr/>
        </p:nvGraphicFramePr>
        <p:xfrm>
          <a:off x="5613201" y="3019884"/>
          <a:ext cx="1038195" cy="1038196"/>
        </p:xfrm>
        <a:graphic xmlns:a="http://schemas.openxmlformats.org/drawingml/2006/main">
          <a:graphicData uri="http://schemas.openxmlformats.org/drawingml/2006/chart">
            <c:chart xmlns:c="http://schemas.openxmlformats.org/drawingml/2006/chart" r:id="rId5"/>
          </a:graphicData>
        </a:graphic>
      </p:graphicFrame>
      <p:pic>
        <p:nvPicPr>
          <p:cNvPr id="871" name="image12.png" descr="Descripción: C:\Users\Junior\Desktop\Telefonica\Telefonica-06.png"/>
          <p:cNvPicPr>
            <a:picLocks noChangeAspect="1"/>
          </p:cNvPicPr>
          <p:nvPr/>
        </p:nvPicPr>
        <p:blipFill>
          <a:blip r:embed="rId6">
            <a:extLst/>
          </a:blip>
          <a:stretch>
            <a:fillRect/>
          </a:stretch>
        </p:blipFill>
        <p:spPr>
          <a:xfrm>
            <a:off x="4489615" y="4450205"/>
            <a:ext cx="876302" cy="809628"/>
          </a:xfrm>
          <a:prstGeom prst="rect">
            <a:avLst/>
          </a:prstGeom>
          <a:ln w="12700">
            <a:miter lim="400000"/>
          </a:ln>
        </p:spPr>
      </p:pic>
      <p:pic>
        <p:nvPicPr>
          <p:cNvPr id="872" name="image13.png" descr="Descripción: C:\Users\Junior\Desktop\Telefonica\Telefonica-04.png"/>
          <p:cNvPicPr>
            <a:picLocks noChangeAspect="1"/>
          </p:cNvPicPr>
          <p:nvPr/>
        </p:nvPicPr>
        <p:blipFill>
          <a:blip r:embed="rId7">
            <a:extLst/>
          </a:blip>
          <a:stretch>
            <a:fillRect/>
          </a:stretch>
        </p:blipFill>
        <p:spPr>
          <a:xfrm>
            <a:off x="4585575" y="2968677"/>
            <a:ext cx="730169" cy="674613"/>
          </a:xfrm>
          <a:prstGeom prst="rect">
            <a:avLst/>
          </a:prstGeom>
          <a:ln w="12700">
            <a:miter lim="400000"/>
          </a:ln>
        </p:spPr>
      </p:pic>
      <p:graphicFrame>
        <p:nvGraphicFramePr>
          <p:cNvPr id="873" name="Chart 873"/>
          <p:cNvGraphicFramePr/>
          <p:nvPr/>
        </p:nvGraphicFramePr>
        <p:xfrm>
          <a:off x="5613201" y="1593453"/>
          <a:ext cx="1038195" cy="1038196"/>
        </p:xfrm>
        <a:graphic xmlns:a="http://schemas.openxmlformats.org/drawingml/2006/main">
          <a:graphicData uri="http://schemas.openxmlformats.org/drawingml/2006/chart">
            <c:chart xmlns:c="http://schemas.openxmlformats.org/drawingml/2006/chart" r:id="rId8"/>
          </a:graphicData>
        </a:graphic>
      </p:graphicFrame>
      <p:sp>
        <p:nvSpPr>
          <p:cNvPr id="874" name="Shape 874"/>
          <p:cNvSpPr/>
          <p:nvPr/>
        </p:nvSpPr>
        <p:spPr>
          <a:xfrm>
            <a:off x="5614741" y="1961728"/>
            <a:ext cx="1035116"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200">
                <a:solidFill>
                  <a:srgbClr val="0095A7"/>
                </a:solidFill>
                <a:latin typeface="Trebuchet MS"/>
                <a:ea typeface="Trebuchet MS"/>
                <a:cs typeface="Trebuchet MS"/>
                <a:sym typeface="Trebuchet MS"/>
              </a:defRPr>
            </a:pPr>
            <a:r>
              <a:t>Sin acceso </a:t>
            </a:r>
            <a:endParaRPr>
              <a:solidFill>
                <a:schemeClr val="accent3">
                  <a:lumOff val="44000"/>
                </a:schemeClr>
              </a:solidFill>
            </a:endParaRPr>
          </a:p>
          <a:p>
            <a:pPr algn="ctr">
              <a:defRPr sz="1600">
                <a:solidFill>
                  <a:srgbClr val="0095A7"/>
                </a:solidFill>
                <a:latin typeface="Trebuchet MS"/>
                <a:ea typeface="Trebuchet MS"/>
                <a:cs typeface="Trebuchet MS"/>
                <a:sym typeface="Trebuchet MS"/>
              </a:defRPr>
            </a:pPr>
            <a:r>
              <a:t>69.80%</a:t>
            </a:r>
          </a:p>
        </p:txBody>
      </p:sp>
      <p:sp>
        <p:nvSpPr>
          <p:cNvPr id="875" name="Shape 875"/>
          <p:cNvSpPr/>
          <p:nvPr/>
        </p:nvSpPr>
        <p:spPr>
          <a:xfrm>
            <a:off x="7334112" y="1438508"/>
            <a:ext cx="1131922"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200">
                <a:solidFill>
                  <a:srgbClr val="0095A7"/>
                </a:solidFill>
                <a:latin typeface="Trebuchet MS"/>
                <a:ea typeface="Trebuchet MS"/>
                <a:cs typeface="Trebuchet MS"/>
                <a:sym typeface="Trebuchet MS"/>
              </a:defRPr>
            </a:pPr>
            <a:r>
              <a:t>Con acceso </a:t>
            </a:r>
            <a:endParaRPr>
              <a:solidFill>
                <a:schemeClr val="accent3">
                  <a:lumOff val="44000"/>
                </a:schemeClr>
              </a:solidFill>
            </a:endParaRPr>
          </a:p>
          <a:p>
            <a:pPr algn="ctr">
              <a:defRPr sz="1600">
                <a:solidFill>
                  <a:srgbClr val="0095A7"/>
                </a:solidFill>
                <a:latin typeface="Trebuchet MS"/>
                <a:ea typeface="Trebuchet MS"/>
                <a:cs typeface="Trebuchet MS"/>
                <a:sym typeface="Trebuchet MS"/>
              </a:defRPr>
            </a:pPr>
            <a:r>
              <a:t>30.20%</a:t>
            </a:r>
          </a:p>
        </p:txBody>
      </p:sp>
      <p:sp>
        <p:nvSpPr>
          <p:cNvPr id="876" name="Shape 876"/>
          <p:cNvSpPr/>
          <p:nvPr/>
        </p:nvSpPr>
        <p:spPr>
          <a:xfrm>
            <a:off x="4587082" y="2846030"/>
            <a:ext cx="3706213" cy="5"/>
          </a:xfrm>
          <a:prstGeom prst="line">
            <a:avLst/>
          </a:prstGeom>
          <a:ln>
            <a:solidFill>
              <a:srgbClr val="0092A3"/>
            </a:solidFill>
            <a:prstDash val="dash"/>
            <a:bevel/>
          </a:ln>
        </p:spPr>
        <p:txBody>
          <a:bodyPr lIns="45718" tIns="45718" rIns="45718" bIns="45718"/>
          <a:lstStyle/>
          <a:p>
            <a:pPr>
              <a:defRPr>
                <a:latin typeface="+mn-lt"/>
                <a:ea typeface="+mn-ea"/>
                <a:cs typeface="+mn-cs"/>
                <a:sym typeface="Helvetica Neue"/>
              </a:defRPr>
            </a:pPr>
          </a:p>
        </p:txBody>
      </p:sp>
      <p:sp>
        <p:nvSpPr>
          <p:cNvPr id="877" name="Shape 877"/>
          <p:cNvSpPr/>
          <p:nvPr/>
        </p:nvSpPr>
        <p:spPr>
          <a:xfrm>
            <a:off x="4346076" y="2042063"/>
            <a:ext cx="1035117"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a:solidFill>
                  <a:schemeClr val="accent3">
                    <a:lumOff val="44000"/>
                  </a:schemeClr>
                </a:solidFill>
                <a:latin typeface="Trebuchet MS"/>
                <a:ea typeface="Trebuchet MS"/>
                <a:cs typeface="Trebuchet MS"/>
                <a:sym typeface="Trebuchet MS"/>
              </a:defRPr>
            </a:lvl1pPr>
          </a:lstStyle>
          <a:p>
            <a:pPr/>
            <a:r>
              <a:t>Telefonía Fija</a:t>
            </a:r>
          </a:p>
        </p:txBody>
      </p:sp>
      <p:sp>
        <p:nvSpPr>
          <p:cNvPr id="878" name="Shape 878"/>
          <p:cNvSpPr/>
          <p:nvPr/>
        </p:nvSpPr>
        <p:spPr>
          <a:xfrm>
            <a:off x="4433101" y="3587133"/>
            <a:ext cx="1035117"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a:solidFill>
                  <a:schemeClr val="accent3">
                    <a:lumOff val="44000"/>
                  </a:schemeClr>
                </a:solidFill>
                <a:latin typeface="Trebuchet MS"/>
                <a:ea typeface="Trebuchet MS"/>
                <a:cs typeface="Trebuchet MS"/>
                <a:sym typeface="Trebuchet MS"/>
              </a:defRPr>
            </a:lvl1pPr>
          </a:lstStyle>
          <a:p>
            <a:pPr/>
            <a:r>
              <a:t>Telefonía Móvil </a:t>
            </a:r>
          </a:p>
        </p:txBody>
      </p:sp>
      <p:sp>
        <p:nvSpPr>
          <p:cNvPr id="879" name="Shape 879"/>
          <p:cNvSpPr/>
          <p:nvPr/>
        </p:nvSpPr>
        <p:spPr>
          <a:xfrm>
            <a:off x="5659746" y="3335581"/>
            <a:ext cx="1035116"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200">
                <a:solidFill>
                  <a:srgbClr val="0095A7"/>
                </a:solidFill>
                <a:latin typeface="Trebuchet MS"/>
                <a:ea typeface="Trebuchet MS"/>
                <a:cs typeface="Trebuchet MS"/>
                <a:sym typeface="Trebuchet MS"/>
              </a:defRPr>
            </a:pPr>
            <a:r>
              <a:t>Sin acceso </a:t>
            </a:r>
            <a:endParaRPr>
              <a:solidFill>
                <a:schemeClr val="accent3">
                  <a:lumOff val="44000"/>
                </a:schemeClr>
              </a:solidFill>
            </a:endParaRPr>
          </a:p>
          <a:p>
            <a:pPr algn="ctr">
              <a:defRPr sz="1600">
                <a:solidFill>
                  <a:srgbClr val="0095A7"/>
                </a:solidFill>
                <a:latin typeface="Trebuchet MS"/>
                <a:ea typeface="Trebuchet MS"/>
                <a:cs typeface="Trebuchet MS"/>
                <a:sym typeface="Trebuchet MS"/>
              </a:defRPr>
            </a:pPr>
            <a:r>
              <a:t>16.20%</a:t>
            </a:r>
          </a:p>
        </p:txBody>
      </p:sp>
      <p:sp>
        <p:nvSpPr>
          <p:cNvPr id="880" name="Shape 880"/>
          <p:cNvSpPr/>
          <p:nvPr/>
        </p:nvSpPr>
        <p:spPr>
          <a:xfrm>
            <a:off x="7456309" y="3283712"/>
            <a:ext cx="1131923"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200">
                <a:solidFill>
                  <a:srgbClr val="0095A7"/>
                </a:solidFill>
                <a:latin typeface="Trebuchet MS"/>
                <a:ea typeface="Trebuchet MS"/>
                <a:cs typeface="Trebuchet MS"/>
                <a:sym typeface="Trebuchet MS"/>
              </a:defRPr>
            </a:pPr>
            <a:r>
              <a:t>Con acceso </a:t>
            </a:r>
            <a:endParaRPr>
              <a:solidFill>
                <a:schemeClr val="accent3">
                  <a:lumOff val="44000"/>
                </a:schemeClr>
              </a:solidFill>
            </a:endParaRPr>
          </a:p>
          <a:p>
            <a:pPr algn="ctr">
              <a:defRPr sz="1600">
                <a:solidFill>
                  <a:srgbClr val="0095A7"/>
                </a:solidFill>
                <a:latin typeface="Trebuchet MS"/>
                <a:ea typeface="Trebuchet MS"/>
                <a:cs typeface="Trebuchet MS"/>
                <a:sym typeface="Trebuchet MS"/>
              </a:defRPr>
            </a:pPr>
            <a:r>
              <a:t>83.80%</a:t>
            </a:r>
          </a:p>
        </p:txBody>
      </p:sp>
      <p:sp>
        <p:nvSpPr>
          <p:cNvPr id="881" name="Shape 881"/>
          <p:cNvSpPr/>
          <p:nvPr/>
        </p:nvSpPr>
        <p:spPr>
          <a:xfrm>
            <a:off x="5659746" y="4813881"/>
            <a:ext cx="1035116"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200">
                <a:solidFill>
                  <a:srgbClr val="0095A7"/>
                </a:solidFill>
                <a:latin typeface="Trebuchet MS"/>
                <a:ea typeface="Trebuchet MS"/>
                <a:cs typeface="Trebuchet MS"/>
                <a:sym typeface="Trebuchet MS"/>
              </a:defRPr>
            </a:pPr>
            <a:r>
              <a:t>Sin acceso </a:t>
            </a:r>
            <a:endParaRPr>
              <a:solidFill>
                <a:schemeClr val="accent3">
                  <a:lumOff val="44000"/>
                </a:schemeClr>
              </a:solidFill>
            </a:endParaRPr>
          </a:p>
          <a:p>
            <a:pPr algn="ctr">
              <a:defRPr sz="1600">
                <a:solidFill>
                  <a:srgbClr val="0095A7"/>
                </a:solidFill>
                <a:latin typeface="Trebuchet MS"/>
                <a:ea typeface="Trebuchet MS"/>
                <a:cs typeface="Trebuchet MS"/>
                <a:sym typeface="Trebuchet MS"/>
              </a:defRPr>
            </a:pPr>
            <a:r>
              <a:t>74.40%</a:t>
            </a:r>
          </a:p>
        </p:txBody>
      </p:sp>
      <p:sp>
        <p:nvSpPr>
          <p:cNvPr id="882" name="Shape 882"/>
          <p:cNvSpPr/>
          <p:nvPr/>
        </p:nvSpPr>
        <p:spPr>
          <a:xfrm>
            <a:off x="7408147" y="4363832"/>
            <a:ext cx="1131922"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200">
                <a:solidFill>
                  <a:srgbClr val="0095A7"/>
                </a:solidFill>
                <a:latin typeface="Trebuchet MS"/>
                <a:ea typeface="Trebuchet MS"/>
                <a:cs typeface="Trebuchet MS"/>
                <a:sym typeface="Trebuchet MS"/>
              </a:defRPr>
            </a:pPr>
            <a:r>
              <a:t>Con acceso </a:t>
            </a:r>
            <a:endParaRPr>
              <a:solidFill>
                <a:schemeClr val="accent3">
                  <a:lumOff val="44000"/>
                </a:schemeClr>
              </a:solidFill>
            </a:endParaRPr>
          </a:p>
          <a:p>
            <a:pPr algn="ctr">
              <a:defRPr sz="1600">
                <a:solidFill>
                  <a:srgbClr val="0095A7"/>
                </a:solidFill>
                <a:latin typeface="Trebuchet MS"/>
                <a:ea typeface="Trebuchet MS"/>
                <a:cs typeface="Trebuchet MS"/>
                <a:sym typeface="Trebuchet MS"/>
              </a:defRPr>
            </a:pPr>
            <a:r>
              <a:t>25.60%</a:t>
            </a:r>
          </a:p>
        </p:txBody>
      </p:sp>
      <p:sp>
        <p:nvSpPr>
          <p:cNvPr id="883" name="Shape 883"/>
          <p:cNvSpPr/>
          <p:nvPr/>
        </p:nvSpPr>
        <p:spPr>
          <a:xfrm>
            <a:off x="4587082" y="4228816"/>
            <a:ext cx="3706213" cy="5"/>
          </a:xfrm>
          <a:prstGeom prst="line">
            <a:avLst/>
          </a:prstGeom>
          <a:ln>
            <a:solidFill>
              <a:srgbClr val="0092A3"/>
            </a:solidFill>
            <a:prstDash val="dash"/>
            <a:bevel/>
          </a:ln>
        </p:spPr>
        <p:txBody>
          <a:bodyPr lIns="45718" tIns="45718" rIns="45718" bIns="45718"/>
          <a:lstStyle/>
          <a:p>
            <a:pPr>
              <a:defRPr>
                <a:latin typeface="+mn-lt"/>
                <a:ea typeface="+mn-ea"/>
                <a:cs typeface="+mn-cs"/>
                <a:sym typeface="Helvetica Neue"/>
              </a:defRPr>
            </a:pPr>
          </a:p>
        </p:txBody>
      </p:sp>
      <p:sp>
        <p:nvSpPr>
          <p:cNvPr id="884" name="Shape 884"/>
          <p:cNvSpPr/>
          <p:nvPr/>
        </p:nvSpPr>
        <p:spPr>
          <a:xfrm>
            <a:off x="4489615" y="5166954"/>
            <a:ext cx="1035117"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200">
                <a:solidFill>
                  <a:schemeClr val="accent3">
                    <a:lumOff val="44000"/>
                  </a:schemeClr>
                </a:solidFill>
                <a:latin typeface="Trebuchet MS"/>
                <a:ea typeface="Trebuchet MS"/>
                <a:cs typeface="Trebuchet MS"/>
                <a:sym typeface="Trebuchet MS"/>
              </a:defRPr>
            </a:lvl1pPr>
          </a:lstStyle>
          <a:p>
            <a:pPr/>
            <a:r>
              <a:t>Internet</a:t>
            </a:r>
          </a:p>
        </p:txBody>
      </p:sp>
      <p:sp>
        <p:nvSpPr>
          <p:cNvPr id="885" name="Shape 885"/>
          <p:cNvSpPr/>
          <p:nvPr/>
        </p:nvSpPr>
        <p:spPr>
          <a:xfrm>
            <a:off x="6851878" y="5972999"/>
            <a:ext cx="2835318" cy="21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800">
                <a:solidFill>
                  <a:schemeClr val="accent3">
                    <a:lumOff val="44000"/>
                  </a:schemeClr>
                </a:solidFill>
                <a:latin typeface="Trebuchet MS"/>
                <a:ea typeface="Trebuchet MS"/>
                <a:cs typeface="Trebuchet MS"/>
                <a:sym typeface="Trebuchet MS"/>
              </a:defRPr>
            </a:lvl1pPr>
          </a:lstStyle>
          <a:p>
            <a:pPr/>
            <a:r>
              <a:t>Fuente: INEI. Información trimestre Abr-Jun 2014.</a:t>
            </a:r>
          </a:p>
        </p:txBody>
      </p:sp>
      <p:sp>
        <p:nvSpPr>
          <p:cNvPr id="886" name="Shape 886"/>
          <p:cNvSpPr/>
          <p:nvPr/>
        </p:nvSpPr>
        <p:spPr>
          <a:xfrm>
            <a:off x="9165" y="30960"/>
            <a:ext cx="9803231" cy="76941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200">
                <a:solidFill>
                  <a:schemeClr val="accent3">
                    <a:lumOff val="44000"/>
                  </a:schemeClr>
                </a:solidFill>
                <a:latin typeface="+mn-lt"/>
                <a:ea typeface="+mn-ea"/>
                <a:cs typeface="+mn-cs"/>
                <a:sym typeface="Helvetica Neue"/>
              </a:defRPr>
            </a:lvl1pPr>
          </a:lstStyle>
          <a:p>
            <a:pPr/>
            <a:r>
              <a:t>...  todavía hay muchos peruanos que no pueden acceder a la sociedad de la información.</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0" name="Shape 890"/>
          <p:cNvSpPr/>
          <p:nvPr/>
        </p:nvSpPr>
        <p:spPr>
          <a:xfrm>
            <a:off x="137466" y="1081879"/>
            <a:ext cx="4574234" cy="5092427"/>
          </a:xfrm>
          <a:prstGeom prst="rect">
            <a:avLst/>
          </a:prstGeom>
          <a:ln w="3175">
            <a:solidFill>
              <a:srgbClr val="0095A7"/>
            </a:solidFill>
            <a:bevel/>
          </a:ln>
        </p:spPr>
        <p:txBody>
          <a:bodyPr lIns="45718" tIns="45718" rIns="45718" bIns="45718" anchor="ctr"/>
          <a:lstStyle/>
          <a:p>
            <a:pPr algn="ctr">
              <a:defRPr sz="2000">
                <a:latin typeface="Trebuchet MS"/>
                <a:ea typeface="Trebuchet MS"/>
                <a:cs typeface="Trebuchet MS"/>
                <a:sym typeface="Trebuchet MS"/>
              </a:defRPr>
            </a:pPr>
          </a:p>
        </p:txBody>
      </p:sp>
      <p:sp>
        <p:nvSpPr>
          <p:cNvPr id="891" name="Shape 891"/>
          <p:cNvSpPr/>
          <p:nvPr/>
        </p:nvSpPr>
        <p:spPr>
          <a:xfrm>
            <a:off x="152398" y="249124"/>
            <a:ext cx="9118601"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174625">
              <a:defRPr sz="2400">
                <a:solidFill>
                  <a:schemeClr val="accent3">
                    <a:lumOff val="44000"/>
                  </a:schemeClr>
                </a:solidFill>
                <a:latin typeface="Trebuchet MS"/>
                <a:ea typeface="Trebuchet MS"/>
                <a:cs typeface="Trebuchet MS"/>
                <a:sym typeface="Trebuchet MS"/>
              </a:defRPr>
            </a:lvl1pPr>
          </a:lstStyle>
          <a:p>
            <a:pPr/>
            <a:r>
              <a:t>El reto es conectar a los no conectados</a:t>
            </a:r>
          </a:p>
        </p:txBody>
      </p:sp>
      <p:sp>
        <p:nvSpPr>
          <p:cNvPr id="892" name="Shape 892"/>
          <p:cNvSpPr/>
          <p:nvPr/>
        </p:nvSpPr>
        <p:spPr>
          <a:xfrm>
            <a:off x="209969" y="908720"/>
            <a:ext cx="4316233" cy="497839"/>
          </a:xfrm>
          <a:prstGeom prst="rect">
            <a:avLst/>
          </a:prstGeom>
          <a:solidFill>
            <a:srgbClr val="072534"/>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2"/>
                </a:solidFill>
                <a:latin typeface="Trebuchet MS"/>
                <a:ea typeface="Trebuchet MS"/>
                <a:cs typeface="Trebuchet MS"/>
                <a:sym typeface="Trebuchet MS"/>
              </a:defRPr>
            </a:lvl1pPr>
          </a:lstStyle>
          <a:p>
            <a:pPr/>
            <a:r>
              <a:t>Porcentaje de escuelas que cuentan con acceso a Internet (2014) </a:t>
            </a:r>
          </a:p>
        </p:txBody>
      </p:sp>
      <p:sp>
        <p:nvSpPr>
          <p:cNvPr id="893" name="Shape 893"/>
          <p:cNvSpPr/>
          <p:nvPr/>
        </p:nvSpPr>
        <p:spPr>
          <a:xfrm>
            <a:off x="376570" y="5101123"/>
            <a:ext cx="3960443"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00">
                <a:solidFill>
                  <a:schemeClr val="accent3">
                    <a:lumOff val="44000"/>
                  </a:schemeClr>
                </a:solidFill>
                <a:latin typeface="Trebuchet MS"/>
                <a:ea typeface="Trebuchet MS"/>
                <a:cs typeface="Trebuchet MS"/>
                <a:sym typeface="Trebuchet MS"/>
              </a:defRPr>
            </a:lvl1pPr>
          </a:lstStyle>
          <a:p>
            <a:pPr/>
            <a:r>
              <a:t>Censo Escolar del Ministerio de Educación-Unidad de Estadística Educativa.</a:t>
            </a:r>
          </a:p>
        </p:txBody>
      </p:sp>
      <p:graphicFrame>
        <p:nvGraphicFramePr>
          <p:cNvPr id="894" name="Table 894"/>
          <p:cNvGraphicFramePr/>
          <p:nvPr/>
        </p:nvGraphicFramePr>
        <p:xfrm>
          <a:off x="415641" y="4150079"/>
          <a:ext cx="4138336" cy="69913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50835"/>
                <a:gridCol w="1194122"/>
                <a:gridCol w="1193378"/>
              </a:tblGrid>
              <a:tr h="238003">
                <a:tc>
                  <a:txBody>
                    <a:bodyPr/>
                    <a:lstStyle/>
                    <a:p>
                      <a:pPr algn="ctr" defTabSz="457200">
                        <a:defRPr b="0" i="0" sz="1800">
                          <a:solidFill>
                            <a:srgbClr val="000000"/>
                          </a:solidFill>
                        </a:defRPr>
                      </a:pPr>
                      <a:r>
                        <a:rPr sz="1100">
                          <a:solidFill>
                            <a:schemeClr val="accent3">
                              <a:lumOff val="44000"/>
                            </a:schemeClr>
                          </a:solidFill>
                          <a:sym typeface="Helvetica"/>
                        </a:rPr>
                        <a:t>%Escuelas que cuentan con acceso a internet</a:t>
                      </a:r>
                    </a:p>
                  </a:txBody>
                  <a:tcPr marL="9525" marR="9525" marT="9525" marB="9525" anchor="b" anchorCtr="0" horzOverflow="overflow">
                    <a:solidFill>
                      <a:srgbClr val="0095A7"/>
                    </a:solidFill>
                  </a:tcPr>
                </a:tc>
                <a:tc>
                  <a:txBody>
                    <a:bodyPr/>
                    <a:lstStyle/>
                    <a:p>
                      <a:pPr algn="ctr" defTabSz="457200">
                        <a:defRPr b="0" i="0" sz="1800">
                          <a:solidFill>
                            <a:srgbClr val="000000"/>
                          </a:solidFill>
                        </a:defRPr>
                      </a:pPr>
                      <a:r>
                        <a:rPr sz="1100">
                          <a:solidFill>
                            <a:schemeClr val="accent3">
                              <a:lumOff val="44000"/>
                            </a:schemeClr>
                          </a:solidFill>
                          <a:sym typeface="Helvetica"/>
                        </a:rPr>
                        <a:t>Primaria</a:t>
                      </a:r>
                    </a:p>
                  </a:txBody>
                  <a:tcPr marL="9525" marR="9525" marT="9525" marB="9525" anchor="b" anchorCtr="0" horzOverflow="overflow">
                    <a:solidFill>
                      <a:srgbClr val="0095A7"/>
                    </a:solidFill>
                  </a:tcPr>
                </a:tc>
                <a:tc>
                  <a:txBody>
                    <a:bodyPr/>
                    <a:lstStyle/>
                    <a:p>
                      <a:pPr algn="ctr" defTabSz="457200">
                        <a:defRPr b="0" i="0" sz="1800">
                          <a:solidFill>
                            <a:srgbClr val="000000"/>
                          </a:solidFill>
                        </a:defRPr>
                      </a:pPr>
                      <a:r>
                        <a:rPr sz="1100">
                          <a:solidFill>
                            <a:schemeClr val="accent3">
                              <a:lumOff val="44000"/>
                            </a:schemeClr>
                          </a:solidFill>
                          <a:sym typeface="Helvetica"/>
                        </a:rPr>
                        <a:t>Secundaria</a:t>
                      </a:r>
                    </a:p>
                  </a:txBody>
                  <a:tcPr marL="9525" marR="9525" marT="9525" marB="9525" anchor="b" anchorCtr="0" horzOverflow="overflow">
                    <a:solidFill>
                      <a:srgbClr val="0095A7"/>
                    </a:solidFill>
                  </a:tcPr>
                </a:tc>
              </a:tr>
              <a:tr h="223128">
                <a:tc>
                  <a:txBody>
                    <a:bodyPr/>
                    <a:lstStyle/>
                    <a:p>
                      <a:pPr defTabSz="457200">
                        <a:defRPr b="0" i="0" sz="1800">
                          <a:solidFill>
                            <a:srgbClr val="000000"/>
                          </a:solidFill>
                        </a:defRPr>
                      </a:pPr>
                      <a:r>
                        <a:rPr sz="1100">
                          <a:solidFill>
                            <a:schemeClr val="accent3">
                              <a:lumOff val="44000"/>
                            </a:schemeClr>
                          </a:solidFill>
                          <a:sym typeface="Helvetica"/>
                        </a:rPr>
                        <a:t>Lima Metropolitana</a:t>
                      </a:r>
                    </a:p>
                  </a:txBody>
                  <a:tcPr marL="9525" marR="9525" marT="9525" marB="9525" anchor="b" anchorCtr="0" horzOverflow="overflow">
                    <a:noFill/>
                  </a:tcPr>
                </a:tc>
                <a:tc>
                  <a:txBody>
                    <a:bodyPr/>
                    <a:lstStyle/>
                    <a:p>
                      <a:pPr algn="ctr" defTabSz="457200">
                        <a:defRPr b="0" i="0" sz="1800">
                          <a:solidFill>
                            <a:srgbClr val="000000"/>
                          </a:solidFill>
                        </a:defRPr>
                      </a:pPr>
                      <a:r>
                        <a:rPr sz="1100">
                          <a:solidFill>
                            <a:schemeClr val="accent3">
                              <a:lumOff val="44000"/>
                            </a:schemeClr>
                          </a:solidFill>
                          <a:sym typeface="Helvetica"/>
                        </a:rPr>
                        <a:t>74.3</a:t>
                      </a:r>
                    </a:p>
                  </a:txBody>
                  <a:tcPr marL="9525" marR="9525" marT="9525" marB="9525" anchor="b" anchorCtr="0" horzOverflow="overflow">
                    <a:noFill/>
                  </a:tcPr>
                </a:tc>
                <a:tc>
                  <a:txBody>
                    <a:bodyPr/>
                    <a:lstStyle/>
                    <a:p>
                      <a:pPr algn="ctr" defTabSz="457200">
                        <a:defRPr b="0" i="0" sz="1800">
                          <a:solidFill>
                            <a:srgbClr val="000000"/>
                          </a:solidFill>
                        </a:defRPr>
                      </a:pPr>
                      <a:r>
                        <a:rPr sz="1100">
                          <a:solidFill>
                            <a:schemeClr val="accent3">
                              <a:lumOff val="44000"/>
                            </a:schemeClr>
                          </a:solidFill>
                          <a:sym typeface="Helvetica"/>
                        </a:rPr>
                        <a:t>83.9</a:t>
                      </a:r>
                    </a:p>
                  </a:txBody>
                  <a:tcPr marL="9525" marR="9525" marT="9525" marB="9525" anchor="b" anchorCtr="0" horzOverflow="overflow">
                    <a:noFill/>
                  </a:tcPr>
                </a:tc>
              </a:tr>
              <a:tr h="238003">
                <a:tc>
                  <a:txBody>
                    <a:bodyPr/>
                    <a:lstStyle/>
                    <a:p>
                      <a:pPr defTabSz="457200">
                        <a:defRPr b="0" i="0" sz="1800">
                          <a:solidFill>
                            <a:srgbClr val="000000"/>
                          </a:solidFill>
                        </a:defRPr>
                      </a:pPr>
                      <a:r>
                        <a:rPr sz="1100">
                          <a:solidFill>
                            <a:schemeClr val="accent3">
                              <a:lumOff val="44000"/>
                            </a:schemeClr>
                          </a:solidFill>
                          <a:sym typeface="Helvetica"/>
                        </a:rPr>
                        <a:t>Loreto</a:t>
                      </a:r>
                    </a:p>
                  </a:txBody>
                  <a:tcPr marL="9525" marR="9525" marT="9525" marB="9525" anchor="b" anchorCtr="0" horzOverflow="overflow">
                    <a:noFill/>
                  </a:tcPr>
                </a:tc>
                <a:tc>
                  <a:txBody>
                    <a:bodyPr/>
                    <a:lstStyle/>
                    <a:p>
                      <a:pPr algn="ctr" defTabSz="457200">
                        <a:defRPr b="0" i="0" sz="1800">
                          <a:solidFill>
                            <a:srgbClr val="000000"/>
                          </a:solidFill>
                        </a:defRPr>
                      </a:pPr>
                      <a:r>
                        <a:rPr sz="1100">
                          <a:solidFill>
                            <a:schemeClr val="accent3">
                              <a:lumOff val="44000"/>
                            </a:schemeClr>
                          </a:solidFill>
                          <a:sym typeface="Helvetica"/>
                        </a:rPr>
                        <a:t>4.2</a:t>
                      </a:r>
                    </a:p>
                  </a:txBody>
                  <a:tcPr marL="9525" marR="9525" marT="9525" marB="9525" anchor="b" anchorCtr="0" horzOverflow="overflow">
                    <a:noFill/>
                  </a:tcPr>
                </a:tc>
                <a:tc>
                  <a:txBody>
                    <a:bodyPr/>
                    <a:lstStyle/>
                    <a:p>
                      <a:pPr algn="ctr" defTabSz="457200">
                        <a:defRPr b="0" i="0" sz="1800">
                          <a:solidFill>
                            <a:srgbClr val="000000"/>
                          </a:solidFill>
                        </a:defRPr>
                      </a:pPr>
                      <a:r>
                        <a:rPr sz="1100">
                          <a:solidFill>
                            <a:schemeClr val="accent3">
                              <a:lumOff val="44000"/>
                            </a:schemeClr>
                          </a:solidFill>
                          <a:sym typeface="Helvetica"/>
                        </a:rPr>
                        <a:t>15.2</a:t>
                      </a:r>
                    </a:p>
                  </a:txBody>
                  <a:tcPr marL="9525" marR="9525" marT="9525" marB="9525" anchor="b" anchorCtr="0" horzOverflow="overflow">
                    <a:noFill/>
                  </a:tcPr>
                </a:tc>
              </a:tr>
            </a:tbl>
          </a:graphicData>
        </a:graphic>
      </p:graphicFrame>
      <p:sp>
        <p:nvSpPr>
          <p:cNvPr id="895" name="Shape 895"/>
          <p:cNvSpPr/>
          <p:nvPr/>
        </p:nvSpPr>
        <p:spPr>
          <a:xfrm>
            <a:off x="4954494" y="1056749"/>
            <a:ext cx="4680523" cy="5117558"/>
          </a:xfrm>
          <a:prstGeom prst="rect">
            <a:avLst/>
          </a:prstGeom>
          <a:ln w="3175">
            <a:solidFill>
              <a:srgbClr val="0095A7"/>
            </a:solidFill>
            <a:bevel/>
          </a:ln>
        </p:spPr>
        <p:txBody>
          <a:bodyPr lIns="45718" tIns="45718" rIns="45718" bIns="45718" anchor="ctr"/>
          <a:lstStyle/>
          <a:p>
            <a:pPr algn="ctr">
              <a:defRPr sz="2000">
                <a:latin typeface="Trebuchet MS"/>
                <a:ea typeface="Trebuchet MS"/>
                <a:cs typeface="Trebuchet MS"/>
                <a:sym typeface="Trebuchet MS"/>
              </a:defRPr>
            </a:pPr>
          </a:p>
        </p:txBody>
      </p:sp>
      <p:graphicFrame>
        <p:nvGraphicFramePr>
          <p:cNvPr id="896" name="Chart 896"/>
          <p:cNvGraphicFramePr/>
          <p:nvPr/>
        </p:nvGraphicFramePr>
        <p:xfrm>
          <a:off x="4679584" y="1446009"/>
          <a:ext cx="4475664" cy="3238028"/>
        </p:xfrm>
        <a:graphic xmlns:a="http://schemas.openxmlformats.org/drawingml/2006/main">
          <a:graphicData uri="http://schemas.openxmlformats.org/drawingml/2006/chart">
            <c:chart xmlns:c="http://schemas.openxmlformats.org/drawingml/2006/chart" r:id="rId2"/>
          </a:graphicData>
        </a:graphic>
      </p:graphicFrame>
      <p:sp>
        <p:nvSpPr>
          <p:cNvPr id="897" name="Shape 897"/>
          <p:cNvSpPr/>
          <p:nvPr/>
        </p:nvSpPr>
        <p:spPr>
          <a:xfrm>
            <a:off x="5142095" y="892989"/>
            <a:ext cx="4134714" cy="497838"/>
          </a:xfrm>
          <a:prstGeom prst="rect">
            <a:avLst/>
          </a:prstGeom>
          <a:solidFill>
            <a:srgbClr val="072534"/>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2"/>
                </a:solidFill>
                <a:latin typeface="Trebuchet MS"/>
                <a:ea typeface="Trebuchet MS"/>
                <a:cs typeface="Trebuchet MS"/>
                <a:sym typeface="Trebuchet MS"/>
              </a:defRPr>
            </a:lvl1pPr>
          </a:lstStyle>
          <a:p>
            <a:pPr/>
            <a:r>
              <a:t>Porcentaje de comisarías que tienen conexión propia y adecuada a internet (2014) </a:t>
            </a:r>
          </a:p>
        </p:txBody>
      </p:sp>
      <p:sp>
        <p:nvSpPr>
          <p:cNvPr id="898" name="Shape 898"/>
          <p:cNvSpPr/>
          <p:nvPr/>
        </p:nvSpPr>
        <p:spPr>
          <a:xfrm>
            <a:off x="4953000" y="5958861"/>
            <a:ext cx="3960441" cy="21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800">
                <a:solidFill>
                  <a:schemeClr val="accent3">
                    <a:lumOff val="44000"/>
                  </a:schemeClr>
                </a:solidFill>
                <a:latin typeface="Trebuchet MS"/>
                <a:ea typeface="Trebuchet MS"/>
                <a:cs typeface="Trebuchet MS"/>
                <a:sym typeface="Trebuchet MS"/>
              </a:defRPr>
            </a:lvl1pPr>
          </a:lstStyle>
          <a:p>
            <a:pPr/>
            <a:r>
              <a:t>Fuente: Censo Nacional de Comisarías 2014- INEI. </a:t>
            </a:r>
          </a:p>
        </p:txBody>
      </p:sp>
      <p:pic>
        <p:nvPicPr>
          <p:cNvPr id="899" name="image69.png"/>
          <p:cNvPicPr>
            <a:picLocks noChangeAspect="1"/>
          </p:cNvPicPr>
          <p:nvPr/>
        </p:nvPicPr>
        <p:blipFill>
          <a:blip r:embed="rId3">
            <a:extLst/>
          </a:blip>
          <a:stretch>
            <a:fillRect/>
          </a:stretch>
        </p:blipFill>
        <p:spPr>
          <a:xfrm>
            <a:off x="8080950" y="53623"/>
            <a:ext cx="1770157" cy="682358"/>
          </a:xfrm>
          <a:prstGeom prst="rect">
            <a:avLst/>
          </a:prstGeom>
          <a:ln w="12700">
            <a:miter lim="400000"/>
          </a:ln>
        </p:spPr>
      </p:pic>
      <p:graphicFrame>
        <p:nvGraphicFramePr>
          <p:cNvPr id="900" name="Table 900"/>
          <p:cNvGraphicFramePr/>
          <p:nvPr/>
        </p:nvGraphicFramePr>
        <p:xfrm>
          <a:off x="5088015" y="5169894"/>
          <a:ext cx="4468026" cy="77724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956139"/>
                <a:gridCol w="1800201"/>
                <a:gridCol w="1711686"/>
              </a:tblGrid>
              <a:tr h="491592">
                <a:tc>
                  <a:txBody>
                    <a:bodyPr/>
                    <a:lstStyle/>
                    <a:p>
                      <a:pPr algn="ctr" defTabSz="457200">
                        <a:defRPr b="0" i="0" sz="1800">
                          <a:solidFill>
                            <a:srgbClr val="000000"/>
                          </a:solidFill>
                        </a:defRPr>
                      </a:pPr>
                      <a:r>
                        <a:rPr sz="900">
                          <a:solidFill>
                            <a:schemeClr val="accent3">
                              <a:lumOff val="44000"/>
                            </a:schemeClr>
                          </a:solidFill>
                          <a:sym typeface="Helvetica"/>
                        </a:rPr>
                        <a:t>Número de comisarías </a:t>
                      </a:r>
                    </a:p>
                  </a:txBody>
                  <a:tcPr marL="45720" marR="45720" marT="45720" marB="45720" anchor="ctr" anchorCtr="0" horzOverflow="overflow">
                    <a:lnL w="12700">
                      <a:solidFill>
                        <a:schemeClr val="accent3">
                          <a:lumOff val="44000"/>
                        </a:schemeClr>
                      </a:solidFill>
                      <a:bevel/>
                    </a:lnL>
                    <a:lnR w="12700">
                      <a:solidFill>
                        <a:schemeClr val="accent3">
                          <a:lumOff val="44000"/>
                        </a:schemeClr>
                      </a:solidFill>
                      <a:bevel/>
                    </a:lnR>
                    <a:lnT w="12700">
                      <a:solidFill>
                        <a:schemeClr val="accent3">
                          <a:lumOff val="44000"/>
                        </a:schemeClr>
                      </a:solidFill>
                      <a:bevel/>
                    </a:lnT>
                    <a:lnB w="38100">
                      <a:solidFill>
                        <a:schemeClr val="accent3">
                          <a:lumOff val="44000"/>
                        </a:schemeClr>
                      </a:solidFill>
                      <a:bevel/>
                    </a:lnB>
                    <a:solidFill>
                      <a:srgbClr val="0095A7"/>
                    </a:solidFill>
                  </a:tcPr>
                </a:tc>
                <a:tc>
                  <a:txBody>
                    <a:bodyPr/>
                    <a:lstStyle/>
                    <a:p>
                      <a:pPr algn="ctr" defTabSz="457200">
                        <a:defRPr b="0" i="0" sz="1800">
                          <a:solidFill>
                            <a:srgbClr val="000000"/>
                          </a:solidFill>
                        </a:defRPr>
                      </a:pPr>
                      <a:r>
                        <a:rPr sz="900">
                          <a:solidFill>
                            <a:schemeClr val="accent3">
                              <a:lumOff val="44000"/>
                            </a:schemeClr>
                          </a:solidFill>
                          <a:sym typeface="Helvetica"/>
                        </a:rPr>
                        <a:t>Número de comisarías que tienen conexión propia y adecuada a internet</a:t>
                      </a:r>
                    </a:p>
                  </a:txBody>
                  <a:tcPr marL="45720" marR="45720" marT="45720" marB="45720" anchor="ctr" anchorCtr="0" horzOverflow="overflow">
                    <a:lnL w="12700">
                      <a:solidFill>
                        <a:schemeClr val="accent3">
                          <a:lumOff val="44000"/>
                        </a:schemeClr>
                      </a:solidFill>
                      <a:bevel/>
                    </a:lnL>
                    <a:lnR w="12700">
                      <a:solidFill>
                        <a:schemeClr val="accent3">
                          <a:lumOff val="44000"/>
                        </a:schemeClr>
                      </a:solidFill>
                      <a:bevel/>
                    </a:lnR>
                    <a:lnT w="12700">
                      <a:solidFill>
                        <a:schemeClr val="accent3">
                          <a:lumOff val="44000"/>
                        </a:schemeClr>
                      </a:solidFill>
                      <a:bevel/>
                    </a:lnT>
                    <a:lnB w="38100">
                      <a:solidFill>
                        <a:schemeClr val="accent3">
                          <a:lumOff val="44000"/>
                        </a:schemeClr>
                      </a:solidFill>
                      <a:bevel/>
                    </a:lnB>
                    <a:solidFill>
                      <a:srgbClr val="0095A7"/>
                    </a:solidFill>
                  </a:tcPr>
                </a:tc>
                <a:tc>
                  <a:txBody>
                    <a:bodyPr/>
                    <a:lstStyle/>
                    <a:p>
                      <a:pPr algn="ctr" defTabSz="457200">
                        <a:defRPr b="0" i="0" sz="1800">
                          <a:solidFill>
                            <a:srgbClr val="000000"/>
                          </a:solidFill>
                        </a:defRPr>
                      </a:pPr>
                      <a:r>
                        <a:rPr sz="900">
                          <a:solidFill>
                            <a:schemeClr val="accent3">
                              <a:lumOff val="44000"/>
                            </a:schemeClr>
                          </a:solidFill>
                          <a:sym typeface="Helvetica"/>
                        </a:rPr>
                        <a:t>Comisarías que tienen conexión propia y adecuada a internet (porcentaje)</a:t>
                      </a:r>
                    </a:p>
                  </a:txBody>
                  <a:tcPr marL="45720" marR="45720" marT="45720" marB="45720" anchor="ctr" anchorCtr="0" horzOverflow="overflow">
                    <a:lnL w="12700">
                      <a:solidFill>
                        <a:schemeClr val="accent3">
                          <a:lumOff val="44000"/>
                        </a:schemeClr>
                      </a:solidFill>
                      <a:bevel/>
                    </a:lnL>
                    <a:lnR w="12700">
                      <a:solidFill>
                        <a:schemeClr val="accent3">
                          <a:lumOff val="44000"/>
                        </a:schemeClr>
                      </a:solidFill>
                      <a:bevel/>
                    </a:lnR>
                    <a:lnT w="12700">
                      <a:solidFill>
                        <a:schemeClr val="accent3">
                          <a:lumOff val="44000"/>
                        </a:schemeClr>
                      </a:solidFill>
                      <a:bevel/>
                    </a:lnT>
                    <a:lnB w="38100">
                      <a:solidFill>
                        <a:schemeClr val="accent3">
                          <a:lumOff val="44000"/>
                        </a:schemeClr>
                      </a:solidFill>
                      <a:bevel/>
                    </a:lnB>
                    <a:solidFill>
                      <a:srgbClr val="0095A7"/>
                    </a:solidFill>
                  </a:tcPr>
                </a:tc>
              </a:tr>
              <a:tr h="285647">
                <a:tc>
                  <a:txBody>
                    <a:bodyPr/>
                    <a:lstStyle/>
                    <a:p>
                      <a:pPr algn="ctr" defTabSz="457200">
                        <a:defRPr b="0" i="0" sz="1800">
                          <a:solidFill>
                            <a:srgbClr val="000000"/>
                          </a:solidFill>
                        </a:defRPr>
                      </a:pPr>
                      <a:r>
                        <a:rPr b="1" i="1" sz="1200">
                          <a:solidFill>
                            <a:schemeClr val="accent1"/>
                          </a:solidFill>
                          <a:sym typeface="Helvetica"/>
                        </a:rPr>
                        <a:t>1 459</a:t>
                      </a:r>
                    </a:p>
                  </a:txBody>
                  <a:tcPr marL="45720" marR="45720" marT="45720" marB="45720" anchor="ctr" anchorCtr="0" horzOverflow="overflow">
                    <a:lnL w="12700">
                      <a:solidFill>
                        <a:schemeClr val="accent3">
                          <a:lumOff val="44000"/>
                        </a:schemeClr>
                      </a:solidFill>
                      <a:bevel/>
                    </a:lnL>
                    <a:lnR w="12700">
                      <a:solidFill>
                        <a:schemeClr val="accent3">
                          <a:lumOff val="44000"/>
                        </a:schemeClr>
                      </a:solidFill>
                      <a:bevel/>
                    </a:lnR>
                    <a:lnT w="38100">
                      <a:solidFill>
                        <a:schemeClr val="accent3">
                          <a:lumOff val="44000"/>
                        </a:schemeClr>
                      </a:solidFill>
                      <a:bevel/>
                    </a:lnT>
                    <a:lnB w="12700">
                      <a:solidFill>
                        <a:schemeClr val="accent3">
                          <a:lumOff val="44000"/>
                        </a:schemeClr>
                      </a:solidFill>
                      <a:bevel/>
                    </a:lnB>
                    <a:solidFill>
                      <a:srgbClr val="CADCE1"/>
                    </a:solidFill>
                  </a:tcPr>
                </a:tc>
                <a:tc>
                  <a:txBody>
                    <a:bodyPr/>
                    <a:lstStyle/>
                    <a:p>
                      <a:pPr algn="ctr" defTabSz="457200">
                        <a:defRPr b="0" i="0" sz="1800">
                          <a:solidFill>
                            <a:srgbClr val="000000"/>
                          </a:solidFill>
                        </a:defRPr>
                      </a:pPr>
                      <a:r>
                        <a:rPr b="1" i="1" sz="1200">
                          <a:solidFill>
                            <a:schemeClr val="accent1"/>
                          </a:solidFill>
                          <a:sym typeface="Helvetica"/>
                        </a:rPr>
                        <a:t>562</a:t>
                      </a:r>
                    </a:p>
                  </a:txBody>
                  <a:tcPr marL="45720" marR="45720" marT="45720" marB="45720" anchor="ctr" anchorCtr="0" horzOverflow="overflow">
                    <a:lnL w="12700">
                      <a:solidFill>
                        <a:schemeClr val="accent3">
                          <a:lumOff val="44000"/>
                        </a:schemeClr>
                      </a:solidFill>
                      <a:bevel/>
                    </a:lnL>
                    <a:lnR w="12700">
                      <a:solidFill>
                        <a:schemeClr val="accent3">
                          <a:lumOff val="44000"/>
                        </a:schemeClr>
                      </a:solidFill>
                      <a:bevel/>
                    </a:lnR>
                    <a:lnT w="38100">
                      <a:solidFill>
                        <a:schemeClr val="accent3">
                          <a:lumOff val="44000"/>
                        </a:schemeClr>
                      </a:solidFill>
                      <a:bevel/>
                    </a:lnT>
                    <a:lnB w="12700">
                      <a:solidFill>
                        <a:schemeClr val="accent3">
                          <a:lumOff val="44000"/>
                        </a:schemeClr>
                      </a:solidFill>
                      <a:bevel/>
                    </a:lnB>
                    <a:solidFill>
                      <a:srgbClr val="CADCE1"/>
                    </a:solidFill>
                  </a:tcPr>
                </a:tc>
                <a:tc>
                  <a:txBody>
                    <a:bodyPr/>
                    <a:lstStyle/>
                    <a:p>
                      <a:pPr algn="ctr" defTabSz="457200">
                        <a:defRPr b="0" i="0" sz="1800">
                          <a:solidFill>
                            <a:srgbClr val="000000"/>
                          </a:solidFill>
                        </a:defRPr>
                      </a:pPr>
                      <a:r>
                        <a:rPr b="1" i="1" sz="1200">
                          <a:solidFill>
                            <a:schemeClr val="accent1"/>
                          </a:solidFill>
                          <a:sym typeface="Helvetica"/>
                        </a:rPr>
                        <a:t>38,5</a:t>
                      </a:r>
                    </a:p>
                  </a:txBody>
                  <a:tcPr marL="45720" marR="45720" marT="45720" marB="45720" anchor="ctr" anchorCtr="0" horzOverflow="overflow">
                    <a:lnL w="12700">
                      <a:solidFill>
                        <a:schemeClr val="accent3">
                          <a:lumOff val="44000"/>
                        </a:schemeClr>
                      </a:solidFill>
                      <a:bevel/>
                    </a:lnL>
                    <a:lnR w="12700">
                      <a:solidFill>
                        <a:schemeClr val="accent3">
                          <a:lumOff val="44000"/>
                        </a:schemeClr>
                      </a:solidFill>
                      <a:bevel/>
                    </a:lnR>
                    <a:lnT w="38100">
                      <a:solidFill>
                        <a:schemeClr val="accent3">
                          <a:lumOff val="44000"/>
                        </a:schemeClr>
                      </a:solidFill>
                      <a:bevel/>
                    </a:lnT>
                    <a:lnB w="12700">
                      <a:solidFill>
                        <a:schemeClr val="accent3">
                          <a:lumOff val="44000"/>
                        </a:schemeClr>
                      </a:solidFill>
                      <a:bevel/>
                    </a:lnB>
                    <a:solidFill>
                      <a:srgbClr val="CADCE1"/>
                    </a:solidFill>
                  </a:tcPr>
                </a:tc>
              </a:tr>
            </a:tbl>
          </a:graphicData>
        </a:graphic>
      </p:graphicFrame>
      <p:graphicFrame>
        <p:nvGraphicFramePr>
          <p:cNvPr id="901" name="Chart 901"/>
          <p:cNvGraphicFramePr/>
          <p:nvPr/>
        </p:nvGraphicFramePr>
        <p:xfrm>
          <a:off x="456933" y="1436600"/>
          <a:ext cx="3918521" cy="2601318"/>
        </p:xfrm>
        <a:graphic xmlns:a="http://schemas.openxmlformats.org/drawingml/2006/main">
          <a:graphicData uri="http://schemas.openxmlformats.org/drawingml/2006/chart">
            <c:chart xmlns:c="http://schemas.openxmlformats.org/drawingml/2006/chart" r:id="rId4"/>
          </a:graphicData>
        </a:graphic>
      </p:graphicFrame>
      <p:sp>
        <p:nvSpPr>
          <p:cNvPr id="902" name="Shape 902"/>
          <p:cNvSpPr/>
          <p:nvPr/>
        </p:nvSpPr>
        <p:spPr>
          <a:xfrm>
            <a:off x="209970" y="5409219"/>
            <a:ext cx="413833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3">
                    <a:lumOff val="44000"/>
                  </a:schemeClr>
                </a:solidFill>
                <a:latin typeface="Trebuchet MS"/>
                <a:ea typeface="Trebuchet MS"/>
                <a:cs typeface="Trebuchet MS"/>
                <a:sym typeface="Trebuchet MS"/>
              </a:defRPr>
            </a:lvl1pPr>
          </a:lstStyle>
          <a:p>
            <a:pPr/>
            <a:r>
              <a:t>Es fundamental asegurar la conectividad en el nivel primario que es la base para el desarrollo educativo.</a:t>
            </a:r>
          </a:p>
        </p:txBody>
      </p:sp>
      <p:sp>
        <p:nvSpPr>
          <p:cNvPr id="903" name="Shape 903"/>
          <p:cNvSpPr/>
          <p:nvPr/>
        </p:nvSpPr>
        <p:spPr>
          <a:xfrm>
            <a:off x="9632626" y="14958"/>
            <a:ext cx="212415" cy="254074"/>
          </a:xfrm>
          <a:prstGeom prst="rect">
            <a:avLst/>
          </a:prstGeom>
          <a:solidFill>
            <a:srgbClr val="072534"/>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5" name="Shape 905"/>
          <p:cNvSpPr/>
          <p:nvPr/>
        </p:nvSpPr>
        <p:spPr>
          <a:xfrm>
            <a:off x="232380" y="77029"/>
            <a:ext cx="9459526" cy="584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174625">
              <a:defRPr sz="2000">
                <a:solidFill>
                  <a:schemeClr val="accent3">
                    <a:lumOff val="44000"/>
                  </a:schemeClr>
                </a:solidFill>
                <a:latin typeface="Trebuchet MS"/>
                <a:ea typeface="Trebuchet MS"/>
                <a:cs typeface="Trebuchet MS"/>
                <a:sym typeface="Trebuchet MS"/>
              </a:defRPr>
            </a:lvl1pPr>
          </a:lstStyle>
          <a:p>
            <a:pPr/>
            <a:r>
              <a:t>En este nuevo ecosistema el crecimiento del mercado TIC peruano no resulta suficiente: Requerimos ir más allá de la conectividad…</a:t>
            </a:r>
          </a:p>
        </p:txBody>
      </p:sp>
      <p:graphicFrame>
        <p:nvGraphicFramePr>
          <p:cNvPr id="906" name="Chart 906"/>
          <p:cNvGraphicFramePr/>
          <p:nvPr/>
        </p:nvGraphicFramePr>
        <p:xfrm>
          <a:off x="2171514" y="1880810"/>
          <a:ext cx="4033873" cy="3447728"/>
        </p:xfrm>
        <a:graphic xmlns:a="http://schemas.openxmlformats.org/drawingml/2006/main">
          <a:graphicData uri="http://schemas.openxmlformats.org/drawingml/2006/chart">
            <c:chart xmlns:c="http://schemas.openxmlformats.org/drawingml/2006/chart" r:id="rId2"/>
          </a:graphicData>
        </a:graphic>
      </p:graphicFrame>
      <p:sp>
        <p:nvSpPr>
          <p:cNvPr id="907" name="Shape 907"/>
          <p:cNvSpPr/>
          <p:nvPr/>
        </p:nvSpPr>
        <p:spPr>
          <a:xfrm flipH="1">
            <a:off x="4104254" y="1898832"/>
            <a:ext cx="3" cy="3465383"/>
          </a:xfrm>
          <a:prstGeom prst="line">
            <a:avLst/>
          </a:prstGeom>
          <a:ln w="3175">
            <a:solidFill>
              <a:srgbClr val="F9BC00"/>
            </a:solidFill>
            <a:bevel/>
          </a:ln>
        </p:spPr>
        <p:txBody>
          <a:bodyPr lIns="45718" tIns="45718" rIns="45718" bIns="45718"/>
          <a:lstStyle/>
          <a:p>
            <a:pPr/>
          </a:p>
        </p:txBody>
      </p:sp>
      <p:grpSp>
        <p:nvGrpSpPr>
          <p:cNvPr id="910" name="Group 910"/>
          <p:cNvGrpSpPr/>
          <p:nvPr/>
        </p:nvGrpSpPr>
        <p:grpSpPr>
          <a:xfrm>
            <a:off x="227473" y="1209576"/>
            <a:ext cx="5400604" cy="478402"/>
            <a:chOff x="0" y="-1"/>
            <a:chExt cx="5400602" cy="478400"/>
          </a:xfrm>
        </p:grpSpPr>
        <p:sp>
          <p:nvSpPr>
            <p:cNvPr id="908" name="Shape 908"/>
            <p:cNvSpPr/>
            <p:nvPr/>
          </p:nvSpPr>
          <p:spPr>
            <a:xfrm>
              <a:off x="-1" y="14176"/>
              <a:ext cx="5400604" cy="450050"/>
            </a:xfrm>
            <a:prstGeom prst="roundRect">
              <a:avLst>
                <a:gd name="adj" fmla="val 16667"/>
              </a:avLst>
            </a:prstGeom>
            <a:solidFill>
              <a:srgbClr val="00707D"/>
            </a:solidFill>
            <a:ln w="12700" cap="flat">
              <a:noFill/>
              <a:miter lim="400000"/>
            </a:ln>
            <a:effectLst/>
          </p:spPr>
          <p:txBody>
            <a:bodyPr wrap="square" lIns="45718" tIns="45718" rIns="45718" bIns="45718" numCol="1" anchor="ctr">
              <a:noAutofit/>
            </a:bodyPr>
            <a:lstStyle/>
            <a:p>
              <a:pPr>
                <a:defRPr>
                  <a:solidFill>
                    <a:schemeClr val="accent3">
                      <a:lumOff val="44000"/>
                    </a:schemeClr>
                  </a:solidFill>
                  <a:latin typeface="Trebuchet MS"/>
                  <a:ea typeface="Trebuchet MS"/>
                  <a:cs typeface="Trebuchet MS"/>
                  <a:sym typeface="Trebuchet MS"/>
                </a:defRPr>
              </a:pPr>
            </a:p>
          </p:txBody>
        </p:sp>
        <p:sp>
          <p:nvSpPr>
            <p:cNvPr id="909" name="Shape 909"/>
            <p:cNvSpPr/>
            <p:nvPr/>
          </p:nvSpPr>
          <p:spPr>
            <a:xfrm>
              <a:off x="21969" y="-2"/>
              <a:ext cx="5356663" cy="47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p>
              <a:pPr>
                <a:defRPr sz="1400">
                  <a:solidFill>
                    <a:schemeClr val="accent3">
                      <a:lumOff val="44000"/>
                    </a:schemeClr>
                  </a:solidFill>
                  <a:latin typeface="Trebuchet MS"/>
                  <a:ea typeface="Trebuchet MS"/>
                  <a:cs typeface="Trebuchet MS"/>
                  <a:sym typeface="Trebuchet MS"/>
                </a:defRPr>
              </a:pPr>
              <a:r>
                <a:t>Índice de digitalización</a:t>
              </a:r>
            </a:p>
            <a:p>
              <a:pPr>
                <a:defRPr sz="1400">
                  <a:solidFill>
                    <a:schemeClr val="accent3">
                      <a:lumOff val="44000"/>
                    </a:schemeClr>
                  </a:solidFill>
                  <a:latin typeface="Trebuchet MS"/>
                  <a:ea typeface="Trebuchet MS"/>
                  <a:cs typeface="Trebuchet MS"/>
                  <a:sym typeface="Trebuchet MS"/>
                </a:defRPr>
              </a:pPr>
              <a:r>
                <a:t>América Latina (2013)</a:t>
              </a:r>
            </a:p>
          </p:txBody>
        </p:sp>
      </p:grpSp>
      <p:pic>
        <p:nvPicPr>
          <p:cNvPr id="911" name="image42.png"/>
          <p:cNvPicPr>
            <a:picLocks noChangeAspect="1"/>
          </p:cNvPicPr>
          <p:nvPr/>
        </p:nvPicPr>
        <p:blipFill>
          <a:blip r:embed="rId3">
            <a:extLst/>
          </a:blip>
          <a:stretch>
            <a:fillRect/>
          </a:stretch>
        </p:blipFill>
        <p:spPr>
          <a:xfrm>
            <a:off x="6168135" y="1491966"/>
            <a:ext cx="3330372" cy="1910486"/>
          </a:xfrm>
          <a:prstGeom prst="rect">
            <a:avLst/>
          </a:prstGeom>
          <a:ln w="12700">
            <a:miter lim="400000"/>
          </a:ln>
        </p:spPr>
      </p:pic>
      <p:sp>
        <p:nvSpPr>
          <p:cNvPr id="912" name="Shape 912"/>
          <p:cNvSpPr/>
          <p:nvPr/>
        </p:nvSpPr>
        <p:spPr>
          <a:xfrm>
            <a:off x="5763090" y="3521180"/>
            <a:ext cx="2745305" cy="1729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i="1" sz="1100">
                <a:solidFill>
                  <a:schemeClr val="accent3">
                    <a:lumOff val="44000"/>
                  </a:schemeClr>
                </a:solidFill>
                <a:latin typeface="Trebuchet MS"/>
                <a:ea typeface="Trebuchet MS"/>
                <a:cs typeface="Trebuchet MS"/>
                <a:sym typeface="Trebuchet MS"/>
              </a:defRPr>
            </a:pPr>
            <a:r>
              <a:t>“(…) el Perú necesitará invertir US$ 11 mil millones en los próximos cinco años para revertir el déficit actual y US$ 20 mil millones si deseamos alcanzar un nivel decente”</a:t>
            </a:r>
          </a:p>
          <a:p>
            <a:pPr algn="just">
              <a:defRPr i="1" sz="1200">
                <a:solidFill>
                  <a:schemeClr val="accent3">
                    <a:lumOff val="44000"/>
                  </a:schemeClr>
                </a:solidFill>
                <a:latin typeface="Trebuchet MS"/>
                <a:ea typeface="Trebuchet MS"/>
                <a:cs typeface="Trebuchet MS"/>
                <a:sym typeface="Trebuchet MS"/>
              </a:defRPr>
            </a:pPr>
          </a:p>
          <a:p>
            <a:pPr algn="r">
              <a:defRPr sz="1000">
                <a:solidFill>
                  <a:schemeClr val="accent3">
                    <a:lumOff val="44000"/>
                  </a:schemeClr>
                </a:solidFill>
                <a:latin typeface="Trebuchet MS"/>
                <a:ea typeface="Trebuchet MS"/>
                <a:cs typeface="Trebuchet MS"/>
                <a:sym typeface="Trebuchet MS"/>
              </a:defRPr>
            </a:pPr>
            <a:r>
              <a:t>Pablo Bello, Secretario General Asociación Iberoamericana de Centros de Investigación y Empresas de Telecomunicaciones – AHCIET, estudio “Desafío 2020: Inversiones para reducir la brecha digital”</a:t>
            </a:r>
          </a:p>
        </p:txBody>
      </p:sp>
      <p:pic>
        <p:nvPicPr>
          <p:cNvPr id="913" name="image43.png"/>
          <p:cNvPicPr>
            <a:picLocks noChangeAspect="1"/>
          </p:cNvPicPr>
          <p:nvPr/>
        </p:nvPicPr>
        <p:blipFill>
          <a:blip r:embed="rId4">
            <a:extLst/>
          </a:blip>
          <a:stretch>
            <a:fillRect/>
          </a:stretch>
        </p:blipFill>
        <p:spPr>
          <a:xfrm>
            <a:off x="8625157" y="3728153"/>
            <a:ext cx="873350" cy="1230895"/>
          </a:xfrm>
          <a:prstGeom prst="rect">
            <a:avLst/>
          </a:prstGeom>
          <a:ln w="12700">
            <a:miter lim="400000"/>
          </a:ln>
        </p:spPr>
      </p:pic>
      <p:grpSp>
        <p:nvGrpSpPr>
          <p:cNvPr id="916" name="Group 916"/>
          <p:cNvGrpSpPr/>
          <p:nvPr/>
        </p:nvGrpSpPr>
        <p:grpSpPr>
          <a:xfrm>
            <a:off x="272477" y="2168861"/>
            <a:ext cx="360046" cy="358463"/>
            <a:chOff x="-1" y="0"/>
            <a:chExt cx="360044" cy="358461"/>
          </a:xfrm>
        </p:grpSpPr>
        <p:sp>
          <p:nvSpPr>
            <p:cNvPr id="914" name="Shape 914"/>
            <p:cNvSpPr/>
            <p:nvPr/>
          </p:nvSpPr>
          <p:spPr>
            <a:xfrm>
              <a:off x="-2" y="0"/>
              <a:ext cx="360046" cy="358462"/>
            </a:xfrm>
            <a:prstGeom prst="ellipse">
              <a:avLst/>
            </a:prstGeom>
            <a:solidFill>
              <a:srgbClr val="D9D9D9"/>
            </a:solidFill>
            <a:ln w="12700" cap="flat">
              <a:noFill/>
              <a:miter lim="400000"/>
            </a:ln>
            <a:effectLst/>
          </p:spPr>
          <p:txBody>
            <a:bodyPr wrap="square" lIns="45718" tIns="45718" rIns="45718" bIns="45718" numCol="1" anchor="ctr">
              <a:noAutofit/>
            </a:bodyPr>
            <a:lstStyle/>
            <a:p>
              <a:pPr algn="ctr">
                <a:defRPr sz="1400">
                  <a:latin typeface="Trebuchet MS"/>
                  <a:ea typeface="Trebuchet MS"/>
                  <a:cs typeface="Trebuchet MS"/>
                  <a:sym typeface="Trebuchet MS"/>
                </a:defRPr>
              </a:pPr>
            </a:p>
          </p:txBody>
        </p:sp>
        <p:sp>
          <p:nvSpPr>
            <p:cNvPr id="915" name="Shape 915"/>
            <p:cNvSpPr/>
            <p:nvPr/>
          </p:nvSpPr>
          <p:spPr>
            <a:xfrm>
              <a:off x="52726" y="31910"/>
              <a:ext cx="254590" cy="294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Trebuchet MS"/>
                  <a:ea typeface="Trebuchet MS"/>
                  <a:cs typeface="Trebuchet MS"/>
                  <a:sym typeface="Trebuchet MS"/>
                </a:defRPr>
              </a:lvl1pPr>
            </a:lstStyle>
            <a:p>
              <a:pPr/>
              <a:r>
                <a:t>1</a:t>
              </a:r>
            </a:p>
          </p:txBody>
        </p:sp>
      </p:grpSp>
      <p:grpSp>
        <p:nvGrpSpPr>
          <p:cNvPr id="919" name="Group 919"/>
          <p:cNvGrpSpPr/>
          <p:nvPr/>
        </p:nvGrpSpPr>
        <p:grpSpPr>
          <a:xfrm>
            <a:off x="272477" y="2682233"/>
            <a:ext cx="360046" cy="358462"/>
            <a:chOff x="-1" y="0"/>
            <a:chExt cx="360044" cy="358461"/>
          </a:xfrm>
        </p:grpSpPr>
        <p:sp>
          <p:nvSpPr>
            <p:cNvPr id="917" name="Shape 917"/>
            <p:cNvSpPr/>
            <p:nvPr/>
          </p:nvSpPr>
          <p:spPr>
            <a:xfrm>
              <a:off x="-2" y="0"/>
              <a:ext cx="360046" cy="358462"/>
            </a:xfrm>
            <a:prstGeom prst="ellipse">
              <a:avLst/>
            </a:prstGeom>
            <a:solidFill>
              <a:srgbClr val="D9D9D9"/>
            </a:solidFill>
            <a:ln w="12700" cap="flat">
              <a:noFill/>
              <a:miter lim="400000"/>
            </a:ln>
            <a:effectLst/>
          </p:spPr>
          <p:txBody>
            <a:bodyPr wrap="square" lIns="45718" tIns="45718" rIns="45718" bIns="45718" numCol="1" anchor="ctr">
              <a:noAutofit/>
            </a:bodyPr>
            <a:lstStyle/>
            <a:p>
              <a:pPr algn="ctr">
                <a:defRPr sz="1400">
                  <a:latin typeface="Trebuchet MS"/>
                  <a:ea typeface="Trebuchet MS"/>
                  <a:cs typeface="Trebuchet MS"/>
                  <a:sym typeface="Trebuchet MS"/>
                </a:defRPr>
              </a:pPr>
            </a:p>
          </p:txBody>
        </p:sp>
        <p:sp>
          <p:nvSpPr>
            <p:cNvPr id="918" name="Shape 918"/>
            <p:cNvSpPr/>
            <p:nvPr/>
          </p:nvSpPr>
          <p:spPr>
            <a:xfrm>
              <a:off x="52726" y="31910"/>
              <a:ext cx="254590" cy="294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Trebuchet MS"/>
                  <a:ea typeface="Trebuchet MS"/>
                  <a:cs typeface="Trebuchet MS"/>
                  <a:sym typeface="Trebuchet MS"/>
                </a:defRPr>
              </a:lvl1pPr>
            </a:lstStyle>
            <a:p>
              <a:pPr/>
              <a:r>
                <a:t>2</a:t>
              </a:r>
            </a:p>
          </p:txBody>
        </p:sp>
      </p:grpSp>
      <p:grpSp>
        <p:nvGrpSpPr>
          <p:cNvPr id="922" name="Group 922"/>
          <p:cNvGrpSpPr/>
          <p:nvPr/>
        </p:nvGrpSpPr>
        <p:grpSpPr>
          <a:xfrm>
            <a:off x="272477" y="3195607"/>
            <a:ext cx="360046" cy="358463"/>
            <a:chOff x="-1" y="0"/>
            <a:chExt cx="360044" cy="358461"/>
          </a:xfrm>
        </p:grpSpPr>
        <p:sp>
          <p:nvSpPr>
            <p:cNvPr id="920" name="Shape 920"/>
            <p:cNvSpPr/>
            <p:nvPr/>
          </p:nvSpPr>
          <p:spPr>
            <a:xfrm>
              <a:off x="-2" y="0"/>
              <a:ext cx="360046" cy="358462"/>
            </a:xfrm>
            <a:prstGeom prst="ellipse">
              <a:avLst/>
            </a:prstGeom>
            <a:solidFill>
              <a:srgbClr val="D9D9D9"/>
            </a:solidFill>
            <a:ln w="12700" cap="flat">
              <a:noFill/>
              <a:miter lim="400000"/>
            </a:ln>
            <a:effectLst/>
          </p:spPr>
          <p:txBody>
            <a:bodyPr wrap="square" lIns="45718" tIns="45718" rIns="45718" bIns="45718" numCol="1" anchor="ctr">
              <a:noAutofit/>
            </a:bodyPr>
            <a:lstStyle/>
            <a:p>
              <a:pPr algn="ctr">
                <a:defRPr sz="1400">
                  <a:latin typeface="Trebuchet MS"/>
                  <a:ea typeface="Trebuchet MS"/>
                  <a:cs typeface="Trebuchet MS"/>
                  <a:sym typeface="Trebuchet MS"/>
                </a:defRPr>
              </a:pPr>
            </a:p>
          </p:txBody>
        </p:sp>
        <p:sp>
          <p:nvSpPr>
            <p:cNvPr id="921" name="Shape 921"/>
            <p:cNvSpPr/>
            <p:nvPr/>
          </p:nvSpPr>
          <p:spPr>
            <a:xfrm>
              <a:off x="52726" y="31910"/>
              <a:ext cx="254590" cy="294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Trebuchet MS"/>
                  <a:ea typeface="Trebuchet MS"/>
                  <a:cs typeface="Trebuchet MS"/>
                  <a:sym typeface="Trebuchet MS"/>
                </a:defRPr>
              </a:lvl1pPr>
            </a:lstStyle>
            <a:p>
              <a:pPr/>
              <a:r>
                <a:t>3</a:t>
              </a:r>
            </a:p>
          </p:txBody>
        </p:sp>
      </p:grpSp>
      <p:grpSp>
        <p:nvGrpSpPr>
          <p:cNvPr id="925" name="Group 925"/>
          <p:cNvGrpSpPr/>
          <p:nvPr/>
        </p:nvGrpSpPr>
        <p:grpSpPr>
          <a:xfrm>
            <a:off x="272477" y="3708979"/>
            <a:ext cx="360046" cy="358463"/>
            <a:chOff x="-1" y="0"/>
            <a:chExt cx="360044" cy="358461"/>
          </a:xfrm>
        </p:grpSpPr>
        <p:sp>
          <p:nvSpPr>
            <p:cNvPr id="923" name="Shape 923"/>
            <p:cNvSpPr/>
            <p:nvPr/>
          </p:nvSpPr>
          <p:spPr>
            <a:xfrm>
              <a:off x="-2" y="0"/>
              <a:ext cx="360046" cy="358462"/>
            </a:xfrm>
            <a:prstGeom prst="ellipse">
              <a:avLst/>
            </a:prstGeom>
            <a:solidFill>
              <a:srgbClr val="D9D9D9"/>
            </a:solidFill>
            <a:ln w="12700" cap="flat">
              <a:noFill/>
              <a:miter lim="400000"/>
            </a:ln>
            <a:effectLst/>
          </p:spPr>
          <p:txBody>
            <a:bodyPr wrap="square" lIns="45718" tIns="45718" rIns="45718" bIns="45718" numCol="1" anchor="ctr">
              <a:noAutofit/>
            </a:bodyPr>
            <a:lstStyle/>
            <a:p>
              <a:pPr algn="ctr">
                <a:defRPr sz="1400">
                  <a:latin typeface="Trebuchet MS"/>
                  <a:ea typeface="Trebuchet MS"/>
                  <a:cs typeface="Trebuchet MS"/>
                  <a:sym typeface="Trebuchet MS"/>
                </a:defRPr>
              </a:pPr>
            </a:p>
          </p:txBody>
        </p:sp>
        <p:sp>
          <p:nvSpPr>
            <p:cNvPr id="924" name="Shape 924"/>
            <p:cNvSpPr/>
            <p:nvPr/>
          </p:nvSpPr>
          <p:spPr>
            <a:xfrm>
              <a:off x="52726" y="31910"/>
              <a:ext cx="254590" cy="294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Trebuchet MS"/>
                  <a:ea typeface="Trebuchet MS"/>
                  <a:cs typeface="Trebuchet MS"/>
                  <a:sym typeface="Trebuchet MS"/>
                </a:defRPr>
              </a:lvl1pPr>
            </a:lstStyle>
            <a:p>
              <a:pPr/>
              <a:r>
                <a:t>4</a:t>
              </a:r>
            </a:p>
          </p:txBody>
        </p:sp>
      </p:grpSp>
      <p:grpSp>
        <p:nvGrpSpPr>
          <p:cNvPr id="928" name="Group 928"/>
          <p:cNvGrpSpPr/>
          <p:nvPr/>
        </p:nvGrpSpPr>
        <p:grpSpPr>
          <a:xfrm>
            <a:off x="272477" y="4222353"/>
            <a:ext cx="360046" cy="358463"/>
            <a:chOff x="-1" y="0"/>
            <a:chExt cx="360044" cy="358461"/>
          </a:xfrm>
        </p:grpSpPr>
        <p:sp>
          <p:nvSpPr>
            <p:cNvPr id="926" name="Shape 926"/>
            <p:cNvSpPr/>
            <p:nvPr/>
          </p:nvSpPr>
          <p:spPr>
            <a:xfrm>
              <a:off x="-2" y="0"/>
              <a:ext cx="360046" cy="358462"/>
            </a:xfrm>
            <a:prstGeom prst="ellipse">
              <a:avLst/>
            </a:prstGeom>
            <a:solidFill>
              <a:srgbClr val="D9D9D9"/>
            </a:solidFill>
            <a:ln w="12700" cap="flat">
              <a:noFill/>
              <a:miter lim="400000"/>
            </a:ln>
            <a:effectLst/>
          </p:spPr>
          <p:txBody>
            <a:bodyPr wrap="square" lIns="45718" tIns="45718" rIns="45718" bIns="45718" numCol="1" anchor="ctr">
              <a:noAutofit/>
            </a:bodyPr>
            <a:lstStyle/>
            <a:p>
              <a:pPr algn="ctr">
                <a:defRPr sz="1400">
                  <a:latin typeface="Trebuchet MS"/>
                  <a:ea typeface="Trebuchet MS"/>
                  <a:cs typeface="Trebuchet MS"/>
                  <a:sym typeface="Trebuchet MS"/>
                </a:defRPr>
              </a:pPr>
            </a:p>
          </p:txBody>
        </p:sp>
        <p:sp>
          <p:nvSpPr>
            <p:cNvPr id="927" name="Shape 927"/>
            <p:cNvSpPr/>
            <p:nvPr/>
          </p:nvSpPr>
          <p:spPr>
            <a:xfrm>
              <a:off x="52726" y="31910"/>
              <a:ext cx="254590" cy="294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Trebuchet MS"/>
                  <a:ea typeface="Trebuchet MS"/>
                  <a:cs typeface="Trebuchet MS"/>
                  <a:sym typeface="Trebuchet MS"/>
                </a:defRPr>
              </a:lvl1pPr>
            </a:lstStyle>
            <a:p>
              <a:pPr/>
              <a:r>
                <a:t>5</a:t>
              </a:r>
            </a:p>
          </p:txBody>
        </p:sp>
      </p:grpSp>
      <p:sp>
        <p:nvSpPr>
          <p:cNvPr id="929" name="Shape 929"/>
          <p:cNvSpPr/>
          <p:nvPr/>
        </p:nvSpPr>
        <p:spPr>
          <a:xfrm>
            <a:off x="677525" y="2168860"/>
            <a:ext cx="1575175" cy="277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400">
                <a:solidFill>
                  <a:schemeClr val="accent3">
                    <a:lumOff val="44000"/>
                  </a:schemeClr>
                </a:solidFill>
                <a:latin typeface="Trebuchet MS"/>
                <a:ea typeface="Trebuchet MS"/>
                <a:cs typeface="Trebuchet MS"/>
                <a:sym typeface="Trebuchet MS"/>
              </a:defRPr>
            </a:pPr>
            <a:r>
              <a:t>Asequibilidad</a:t>
            </a:r>
          </a:p>
          <a:p>
            <a:pPr>
              <a:defRPr sz="2000">
                <a:solidFill>
                  <a:schemeClr val="accent3">
                    <a:lumOff val="44000"/>
                  </a:schemeClr>
                </a:solidFill>
                <a:latin typeface="Trebuchet MS"/>
                <a:ea typeface="Trebuchet MS"/>
                <a:cs typeface="Trebuchet MS"/>
                <a:sym typeface="Trebuchet MS"/>
              </a:defRPr>
            </a:pPr>
          </a:p>
          <a:p>
            <a:pPr>
              <a:defRPr sz="1400">
                <a:solidFill>
                  <a:schemeClr val="accent3">
                    <a:lumOff val="44000"/>
                  </a:schemeClr>
                </a:solidFill>
                <a:latin typeface="Trebuchet MS"/>
                <a:ea typeface="Trebuchet MS"/>
                <a:cs typeface="Trebuchet MS"/>
                <a:sym typeface="Trebuchet MS"/>
              </a:defRPr>
            </a:pPr>
            <a:r>
              <a:t>Confiabilidad</a:t>
            </a:r>
          </a:p>
          <a:p>
            <a:pPr>
              <a:defRPr sz="2000">
                <a:solidFill>
                  <a:schemeClr val="accent3">
                    <a:lumOff val="44000"/>
                  </a:schemeClr>
                </a:solidFill>
                <a:latin typeface="Trebuchet MS"/>
                <a:ea typeface="Trebuchet MS"/>
                <a:cs typeface="Trebuchet MS"/>
                <a:sym typeface="Trebuchet MS"/>
              </a:defRPr>
            </a:pPr>
          </a:p>
          <a:p>
            <a:pPr>
              <a:defRPr sz="1400">
                <a:solidFill>
                  <a:schemeClr val="accent3">
                    <a:lumOff val="44000"/>
                  </a:schemeClr>
                </a:solidFill>
                <a:latin typeface="Trebuchet MS"/>
                <a:ea typeface="Trebuchet MS"/>
                <a:cs typeface="Trebuchet MS"/>
                <a:sym typeface="Trebuchet MS"/>
              </a:defRPr>
            </a:pPr>
            <a:r>
              <a:t>Accesibilidad</a:t>
            </a:r>
          </a:p>
          <a:p>
            <a:pPr>
              <a:defRPr sz="2000">
                <a:solidFill>
                  <a:schemeClr val="accent3">
                    <a:lumOff val="44000"/>
                  </a:schemeClr>
                </a:solidFill>
                <a:latin typeface="Trebuchet MS"/>
                <a:ea typeface="Trebuchet MS"/>
                <a:cs typeface="Trebuchet MS"/>
                <a:sym typeface="Trebuchet MS"/>
              </a:defRPr>
            </a:pPr>
          </a:p>
          <a:p>
            <a:pPr>
              <a:defRPr sz="1400">
                <a:solidFill>
                  <a:schemeClr val="accent3">
                    <a:lumOff val="44000"/>
                  </a:schemeClr>
                </a:solidFill>
                <a:latin typeface="Trebuchet MS"/>
                <a:ea typeface="Trebuchet MS"/>
                <a:cs typeface="Trebuchet MS"/>
                <a:sym typeface="Trebuchet MS"/>
              </a:defRPr>
            </a:pPr>
            <a:r>
              <a:t>Capital Humano</a:t>
            </a:r>
          </a:p>
          <a:p>
            <a:pPr>
              <a:defRPr sz="2000">
                <a:solidFill>
                  <a:schemeClr val="accent3">
                    <a:lumOff val="44000"/>
                  </a:schemeClr>
                </a:solidFill>
                <a:latin typeface="Trebuchet MS"/>
                <a:ea typeface="Trebuchet MS"/>
                <a:cs typeface="Trebuchet MS"/>
                <a:sym typeface="Trebuchet MS"/>
              </a:defRPr>
            </a:pPr>
          </a:p>
          <a:p>
            <a:pPr>
              <a:defRPr sz="1400">
                <a:solidFill>
                  <a:schemeClr val="accent3">
                    <a:lumOff val="44000"/>
                  </a:schemeClr>
                </a:solidFill>
                <a:latin typeface="Trebuchet MS"/>
                <a:ea typeface="Trebuchet MS"/>
                <a:cs typeface="Trebuchet MS"/>
                <a:sym typeface="Trebuchet MS"/>
              </a:defRPr>
            </a:pPr>
            <a:r>
              <a:t>Utilización </a:t>
            </a:r>
          </a:p>
          <a:p>
            <a:pPr>
              <a:defRPr sz="2000">
                <a:solidFill>
                  <a:schemeClr val="accent3">
                    <a:lumOff val="44000"/>
                  </a:schemeClr>
                </a:solidFill>
                <a:latin typeface="Trebuchet MS"/>
                <a:ea typeface="Trebuchet MS"/>
                <a:cs typeface="Trebuchet MS"/>
                <a:sym typeface="Trebuchet MS"/>
              </a:defRPr>
            </a:pPr>
          </a:p>
          <a:p>
            <a:pPr>
              <a:defRPr sz="1400">
                <a:solidFill>
                  <a:schemeClr val="accent3">
                    <a:lumOff val="44000"/>
                  </a:schemeClr>
                </a:solidFill>
                <a:latin typeface="Trebuchet MS"/>
                <a:ea typeface="Trebuchet MS"/>
                <a:cs typeface="Trebuchet MS"/>
                <a:sym typeface="Trebuchet MS"/>
              </a:defRPr>
            </a:pPr>
            <a:r>
              <a:t>Capacidad</a:t>
            </a:r>
          </a:p>
        </p:txBody>
      </p:sp>
      <p:grpSp>
        <p:nvGrpSpPr>
          <p:cNvPr id="932" name="Group 932"/>
          <p:cNvGrpSpPr/>
          <p:nvPr/>
        </p:nvGrpSpPr>
        <p:grpSpPr>
          <a:xfrm>
            <a:off x="272477" y="4735724"/>
            <a:ext cx="360046" cy="358463"/>
            <a:chOff x="-1" y="0"/>
            <a:chExt cx="360044" cy="358461"/>
          </a:xfrm>
        </p:grpSpPr>
        <p:sp>
          <p:nvSpPr>
            <p:cNvPr id="930" name="Shape 930"/>
            <p:cNvSpPr/>
            <p:nvPr/>
          </p:nvSpPr>
          <p:spPr>
            <a:xfrm>
              <a:off x="-2" y="0"/>
              <a:ext cx="360046" cy="358462"/>
            </a:xfrm>
            <a:prstGeom prst="ellipse">
              <a:avLst/>
            </a:prstGeom>
            <a:solidFill>
              <a:srgbClr val="D9D9D9"/>
            </a:solidFill>
            <a:ln w="12700" cap="flat">
              <a:noFill/>
              <a:miter lim="400000"/>
            </a:ln>
            <a:effectLst/>
          </p:spPr>
          <p:txBody>
            <a:bodyPr wrap="square" lIns="45718" tIns="45718" rIns="45718" bIns="45718" numCol="1" anchor="ctr">
              <a:noAutofit/>
            </a:bodyPr>
            <a:lstStyle/>
            <a:p>
              <a:pPr algn="ctr">
                <a:defRPr sz="1400">
                  <a:latin typeface="Trebuchet MS"/>
                  <a:ea typeface="Trebuchet MS"/>
                  <a:cs typeface="Trebuchet MS"/>
                  <a:sym typeface="Trebuchet MS"/>
                </a:defRPr>
              </a:pPr>
            </a:p>
          </p:txBody>
        </p:sp>
        <p:sp>
          <p:nvSpPr>
            <p:cNvPr id="931" name="Shape 931"/>
            <p:cNvSpPr/>
            <p:nvPr/>
          </p:nvSpPr>
          <p:spPr>
            <a:xfrm>
              <a:off x="52726" y="31910"/>
              <a:ext cx="254590" cy="294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400">
                  <a:latin typeface="Trebuchet MS"/>
                  <a:ea typeface="Trebuchet MS"/>
                  <a:cs typeface="Trebuchet MS"/>
                  <a:sym typeface="Trebuchet MS"/>
                </a:defRPr>
              </a:lvl1pPr>
            </a:lstStyle>
            <a:p>
              <a:pPr/>
              <a:r>
                <a:t>6</a:t>
              </a:r>
            </a:p>
          </p:txBody>
        </p:sp>
      </p:grpSp>
      <p:sp>
        <p:nvSpPr>
          <p:cNvPr id="933" name="Shape 933"/>
          <p:cNvSpPr/>
          <p:nvPr/>
        </p:nvSpPr>
        <p:spPr>
          <a:xfrm>
            <a:off x="2009051" y="2701067"/>
            <a:ext cx="225027" cy="1898582"/>
          </a:xfrm>
          <a:prstGeom prst="rightArrow">
            <a:avLst>
              <a:gd name="adj1" fmla="val 50000"/>
              <a:gd name="adj2" fmla="val 50000"/>
            </a:avLst>
          </a:prstGeom>
          <a:solidFill>
            <a:srgbClr val="FFC000"/>
          </a:solidFill>
          <a:ln w="25400">
            <a:solidFill>
              <a:srgbClr val="FFC000"/>
            </a:solidFill>
          </a:ln>
        </p:spPr>
        <p:txBody>
          <a:bodyPr lIns="45718" tIns="45718" rIns="45718" bIns="45718" anchor="ctr"/>
          <a:lstStyle/>
          <a:p>
            <a:pPr algn="ctr">
              <a:defRPr sz="2000">
                <a:latin typeface="Trebuchet MS"/>
                <a:ea typeface="Trebuchet MS"/>
                <a:cs typeface="Trebuchet MS"/>
                <a:sym typeface="Trebuchet MS"/>
              </a:defRPr>
            </a:pPr>
          </a:p>
        </p:txBody>
      </p:sp>
      <p:sp>
        <p:nvSpPr>
          <p:cNvPr id="934" name="Shape 934"/>
          <p:cNvSpPr/>
          <p:nvPr/>
        </p:nvSpPr>
        <p:spPr>
          <a:xfrm>
            <a:off x="2537707" y="3747990"/>
            <a:ext cx="3133097" cy="1"/>
          </a:xfrm>
          <a:prstGeom prst="line">
            <a:avLst/>
          </a:prstGeom>
          <a:ln w="25400">
            <a:solidFill>
              <a:srgbClr val="F6BB2B"/>
            </a:solidFill>
          </a:ln>
        </p:spPr>
        <p:txBody>
          <a:bodyPr lIns="45718" tIns="45718" rIns="45718" bIns="45718"/>
          <a:lstStyle/>
          <a:p>
            <a:pP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6" name="Shape 936"/>
          <p:cNvSpPr/>
          <p:nvPr>
            <p:ph type="sldNum" sz="quarter" idx="4294967295"/>
          </p:nvPr>
        </p:nvSpPr>
        <p:spPr>
          <a:xfrm>
            <a:off x="4794703" y="6348605"/>
            <a:ext cx="237340" cy="231139"/>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a:solidFill>
                  <a:schemeClr val="accent3">
                    <a:lumOff val="44000"/>
                  </a:schemeClr>
                </a:solidFill>
              </a:defRPr>
            </a:lvl1pPr>
          </a:lstStyle>
          <a:p>
            <a:pPr/>
            <a:fld id="{86CB4B4D-7CA3-9044-876B-883B54F8677D}" type="slidenum"/>
          </a:p>
        </p:txBody>
      </p:sp>
      <p:sp>
        <p:nvSpPr>
          <p:cNvPr id="937" name="Shape 937"/>
          <p:cNvSpPr/>
          <p:nvPr/>
        </p:nvSpPr>
        <p:spPr>
          <a:xfrm>
            <a:off x="227472" y="8618"/>
            <a:ext cx="9226027"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000">
                <a:solidFill>
                  <a:schemeClr val="accent3">
                    <a:lumOff val="44000"/>
                  </a:schemeClr>
                </a:solidFill>
                <a:latin typeface="Trebuchet MS"/>
                <a:ea typeface="Trebuchet MS"/>
                <a:cs typeface="Trebuchet MS"/>
                <a:sym typeface="Trebuchet MS"/>
              </a:defRPr>
            </a:lvl1pPr>
          </a:lstStyle>
          <a:p>
            <a:pPr/>
            <a:r>
              <a:t>Nuestra meta es ver al Perú en esta posición en el ranking de digitalización y competitividad en el 2021</a:t>
            </a:r>
          </a:p>
        </p:txBody>
      </p:sp>
      <p:sp>
        <p:nvSpPr>
          <p:cNvPr id="938" name="Shape 938"/>
          <p:cNvSpPr/>
          <p:nvPr/>
        </p:nvSpPr>
        <p:spPr>
          <a:xfrm>
            <a:off x="227473" y="6094748"/>
            <a:ext cx="6705745" cy="21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800">
                <a:solidFill>
                  <a:schemeClr val="accent3">
                    <a:lumOff val="44000"/>
                  </a:schemeClr>
                </a:solidFill>
                <a:latin typeface="Trebuchet MS"/>
                <a:ea typeface="Trebuchet MS"/>
                <a:cs typeface="Trebuchet MS"/>
                <a:sym typeface="Trebuchet MS"/>
              </a:defRPr>
            </a:lvl1pPr>
          </a:lstStyle>
          <a:p>
            <a:pPr/>
            <a:r>
              <a:t>Fuente: Evaluación de impacto de arreglo institucional que impulse el desarrollo de las TIC. Marzo 2015. Análisis Telecom Advisory Services.</a:t>
            </a:r>
          </a:p>
        </p:txBody>
      </p:sp>
      <p:sp>
        <p:nvSpPr>
          <p:cNvPr id="939" name="Shape 939"/>
          <p:cNvSpPr/>
          <p:nvPr/>
        </p:nvSpPr>
        <p:spPr>
          <a:xfrm>
            <a:off x="5589106" y="4875673"/>
            <a:ext cx="3375378" cy="3"/>
          </a:xfrm>
          <a:prstGeom prst="line">
            <a:avLst/>
          </a:prstGeom>
          <a:ln>
            <a:solidFill>
              <a:srgbClr val="BFBFBF"/>
            </a:solidFill>
            <a:bevel/>
            <a:tailEnd type="triangle"/>
          </a:ln>
        </p:spPr>
        <p:txBody>
          <a:bodyPr lIns="45718" tIns="45718" rIns="45718" bIns="45718"/>
          <a:lstStyle/>
          <a:p>
            <a:pPr/>
          </a:p>
        </p:txBody>
      </p:sp>
      <p:sp>
        <p:nvSpPr>
          <p:cNvPr id="940" name="Shape 940"/>
          <p:cNvSpPr/>
          <p:nvPr/>
        </p:nvSpPr>
        <p:spPr>
          <a:xfrm flipV="1">
            <a:off x="5589108" y="2252560"/>
            <a:ext cx="2" cy="2639489"/>
          </a:xfrm>
          <a:prstGeom prst="line">
            <a:avLst/>
          </a:prstGeom>
          <a:ln>
            <a:solidFill>
              <a:srgbClr val="BFBFBF"/>
            </a:solidFill>
            <a:bevel/>
            <a:tailEnd type="triangle"/>
          </a:ln>
        </p:spPr>
        <p:txBody>
          <a:bodyPr lIns="45718" tIns="45718" rIns="45718" bIns="45718"/>
          <a:lstStyle/>
          <a:p>
            <a:pPr/>
          </a:p>
        </p:txBody>
      </p:sp>
      <p:sp>
        <p:nvSpPr>
          <p:cNvPr id="941" name="Shape 941"/>
          <p:cNvSpPr/>
          <p:nvPr/>
        </p:nvSpPr>
        <p:spPr>
          <a:xfrm flipV="1">
            <a:off x="5783580" y="2992201"/>
            <a:ext cx="2928452" cy="1735964"/>
          </a:xfrm>
          <a:prstGeom prst="line">
            <a:avLst/>
          </a:prstGeom>
          <a:ln w="25400">
            <a:solidFill>
              <a:srgbClr val="BFBFBF"/>
            </a:solidFill>
            <a:bevel/>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942" name="Shape 942"/>
          <p:cNvSpPr/>
          <p:nvPr/>
        </p:nvSpPr>
        <p:spPr>
          <a:xfrm>
            <a:off x="7454268" y="3343673"/>
            <a:ext cx="157521" cy="140903"/>
          </a:xfrm>
          <a:prstGeom prst="ellipse">
            <a:avLst/>
          </a:prstGeom>
          <a:solidFill>
            <a:srgbClr val="DDF0F8"/>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sp>
        <p:nvSpPr>
          <p:cNvPr id="943" name="Shape 943"/>
          <p:cNvSpPr/>
          <p:nvPr/>
        </p:nvSpPr>
        <p:spPr>
          <a:xfrm>
            <a:off x="6890704" y="3123950"/>
            <a:ext cx="803093" cy="24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solidFill>
                  <a:srgbClr val="BAF8FF"/>
                </a:solidFill>
                <a:latin typeface="Trebuchet MS"/>
                <a:ea typeface="Trebuchet MS"/>
                <a:cs typeface="Trebuchet MS"/>
                <a:sym typeface="Trebuchet MS"/>
              </a:defRPr>
            </a:lvl1pPr>
          </a:lstStyle>
          <a:p>
            <a:pPr/>
            <a:r>
              <a:t>Chile</a:t>
            </a:r>
          </a:p>
        </p:txBody>
      </p:sp>
      <p:sp>
        <p:nvSpPr>
          <p:cNvPr id="944" name="Shape 944"/>
          <p:cNvSpPr/>
          <p:nvPr/>
        </p:nvSpPr>
        <p:spPr>
          <a:xfrm>
            <a:off x="6500162" y="3863399"/>
            <a:ext cx="157521" cy="140903"/>
          </a:xfrm>
          <a:prstGeom prst="ellipse">
            <a:avLst/>
          </a:prstGeom>
          <a:solidFill>
            <a:schemeClr val="accent2"/>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sp>
        <p:nvSpPr>
          <p:cNvPr id="945" name="Shape 945"/>
          <p:cNvSpPr/>
          <p:nvPr/>
        </p:nvSpPr>
        <p:spPr>
          <a:xfrm>
            <a:off x="5839540" y="3394562"/>
            <a:ext cx="1609228" cy="396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100">
                <a:solidFill>
                  <a:schemeClr val="accent2"/>
                </a:solidFill>
                <a:latin typeface="Trebuchet MS"/>
                <a:ea typeface="Trebuchet MS"/>
                <a:cs typeface="Trebuchet MS"/>
                <a:sym typeface="Trebuchet MS"/>
              </a:defRPr>
            </a:pPr>
            <a:r>
              <a:t>Perú</a:t>
            </a:r>
            <a:endParaRPr>
              <a:solidFill>
                <a:schemeClr val="accent3">
                  <a:lumOff val="44000"/>
                </a:schemeClr>
              </a:solidFill>
            </a:endParaRPr>
          </a:p>
          <a:p>
            <a:pPr>
              <a:defRPr sz="1100">
                <a:solidFill>
                  <a:schemeClr val="accent2"/>
                </a:solidFill>
                <a:latin typeface="Trebuchet MS"/>
                <a:ea typeface="Trebuchet MS"/>
                <a:cs typeface="Trebuchet MS"/>
                <a:sym typeface="Trebuchet MS"/>
              </a:defRPr>
            </a:pPr>
            <a:r>
              <a:t>(sin impacto TIC)</a:t>
            </a:r>
          </a:p>
        </p:txBody>
      </p:sp>
      <p:sp>
        <p:nvSpPr>
          <p:cNvPr id="946" name="Shape 946"/>
          <p:cNvSpPr/>
          <p:nvPr/>
        </p:nvSpPr>
        <p:spPr>
          <a:xfrm>
            <a:off x="7808807" y="3334961"/>
            <a:ext cx="157521" cy="140903"/>
          </a:xfrm>
          <a:prstGeom prst="ellipse">
            <a:avLst/>
          </a:prstGeom>
          <a:solidFill>
            <a:srgbClr val="FFC000"/>
          </a:solidFill>
          <a:ln w="25400">
            <a:solidFill>
              <a:srgbClr val="FFC000"/>
            </a:solidFill>
          </a:ln>
        </p:spPr>
        <p:txBody>
          <a:bodyPr lIns="45718" tIns="45718" rIns="45718" bIns="45718" anchor="ctr"/>
          <a:lstStyle/>
          <a:p>
            <a:pPr algn="ctr">
              <a:defRPr sz="2000">
                <a:latin typeface="Trebuchet MS"/>
                <a:ea typeface="Trebuchet MS"/>
                <a:cs typeface="Trebuchet MS"/>
                <a:sym typeface="Trebuchet MS"/>
              </a:defRPr>
            </a:pPr>
          </a:p>
        </p:txBody>
      </p:sp>
      <p:sp>
        <p:nvSpPr>
          <p:cNvPr id="947" name="Shape 947"/>
          <p:cNvSpPr/>
          <p:nvPr/>
        </p:nvSpPr>
        <p:spPr>
          <a:xfrm>
            <a:off x="7548105" y="2778300"/>
            <a:ext cx="954817" cy="548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100">
                <a:solidFill>
                  <a:srgbClr val="FFC000"/>
                </a:solidFill>
                <a:latin typeface="Trebuchet MS"/>
                <a:ea typeface="Trebuchet MS"/>
                <a:cs typeface="Trebuchet MS"/>
                <a:sym typeface="Trebuchet MS"/>
              </a:defRPr>
            </a:pPr>
            <a:r>
              <a:t>Perú</a:t>
            </a:r>
            <a:endParaRPr>
              <a:solidFill>
                <a:schemeClr val="accent3">
                  <a:lumOff val="44000"/>
                </a:schemeClr>
              </a:solidFill>
            </a:endParaRPr>
          </a:p>
          <a:p>
            <a:pPr>
              <a:defRPr sz="1100">
                <a:solidFill>
                  <a:srgbClr val="FFC000"/>
                </a:solidFill>
                <a:latin typeface="Trebuchet MS"/>
                <a:ea typeface="Trebuchet MS"/>
                <a:cs typeface="Trebuchet MS"/>
                <a:sym typeface="Trebuchet MS"/>
              </a:defRPr>
            </a:pPr>
            <a:r>
              <a:t>(explosión TIC)</a:t>
            </a:r>
          </a:p>
        </p:txBody>
      </p:sp>
      <p:sp>
        <p:nvSpPr>
          <p:cNvPr id="948" name="Shape 948"/>
          <p:cNvSpPr/>
          <p:nvPr/>
        </p:nvSpPr>
        <p:spPr>
          <a:xfrm rot="16200000">
            <a:off x="4082535" y="3450384"/>
            <a:ext cx="2733759" cy="24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100">
                <a:solidFill>
                  <a:srgbClr val="A6A6A6"/>
                </a:solidFill>
                <a:latin typeface="Trebuchet MS"/>
                <a:ea typeface="Trebuchet MS"/>
                <a:cs typeface="Trebuchet MS"/>
                <a:sym typeface="Trebuchet MS"/>
              </a:defRPr>
            </a:lvl1pPr>
          </a:lstStyle>
          <a:p>
            <a:pPr/>
            <a:r>
              <a:t>Crecimiento índice competitividad</a:t>
            </a:r>
          </a:p>
        </p:txBody>
      </p:sp>
      <p:sp>
        <p:nvSpPr>
          <p:cNvPr id="949" name="Shape 949"/>
          <p:cNvSpPr/>
          <p:nvPr/>
        </p:nvSpPr>
        <p:spPr>
          <a:xfrm>
            <a:off x="6250656" y="4875674"/>
            <a:ext cx="2733759" cy="24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1100">
                <a:solidFill>
                  <a:srgbClr val="A6A6A6"/>
                </a:solidFill>
                <a:latin typeface="Trebuchet MS"/>
                <a:ea typeface="Trebuchet MS"/>
                <a:cs typeface="Trebuchet MS"/>
                <a:sym typeface="Trebuchet MS"/>
              </a:defRPr>
            </a:lvl1pPr>
          </a:lstStyle>
          <a:p>
            <a:pPr/>
            <a:r>
              <a:t>Índice de conectividad</a:t>
            </a:r>
          </a:p>
        </p:txBody>
      </p:sp>
      <p:graphicFrame>
        <p:nvGraphicFramePr>
          <p:cNvPr id="950" name="Chart 950"/>
          <p:cNvGraphicFramePr/>
          <p:nvPr/>
        </p:nvGraphicFramePr>
        <p:xfrm>
          <a:off x="29463" y="1938849"/>
          <a:ext cx="3865484" cy="3255872"/>
        </p:xfrm>
        <a:graphic xmlns:a="http://schemas.openxmlformats.org/drawingml/2006/main">
          <a:graphicData uri="http://schemas.openxmlformats.org/drawingml/2006/chart">
            <c:chart xmlns:c="http://schemas.openxmlformats.org/drawingml/2006/chart" r:id="rId2"/>
          </a:graphicData>
        </a:graphic>
      </p:graphicFrame>
      <p:sp>
        <p:nvSpPr>
          <p:cNvPr id="951" name="Shape 951"/>
          <p:cNvSpPr/>
          <p:nvPr/>
        </p:nvSpPr>
        <p:spPr>
          <a:xfrm flipH="1">
            <a:off x="2355485" y="2068716"/>
            <a:ext cx="3" cy="3465383"/>
          </a:xfrm>
          <a:prstGeom prst="line">
            <a:avLst/>
          </a:prstGeom>
          <a:ln w="3175">
            <a:solidFill>
              <a:srgbClr val="F9BC00"/>
            </a:solidFill>
            <a:bevel/>
          </a:ln>
        </p:spPr>
        <p:txBody>
          <a:bodyPr lIns="45718" tIns="45718" rIns="45718" bIns="45718"/>
          <a:lstStyle/>
          <a:p>
            <a:pPr/>
          </a:p>
        </p:txBody>
      </p:sp>
      <p:grpSp>
        <p:nvGrpSpPr>
          <p:cNvPr id="954" name="Group 954"/>
          <p:cNvGrpSpPr/>
          <p:nvPr/>
        </p:nvGrpSpPr>
        <p:grpSpPr>
          <a:xfrm>
            <a:off x="825314" y="1221052"/>
            <a:ext cx="3452613" cy="450052"/>
            <a:chOff x="0" y="0"/>
            <a:chExt cx="3452611" cy="450051"/>
          </a:xfrm>
        </p:grpSpPr>
        <p:sp>
          <p:nvSpPr>
            <p:cNvPr id="952" name="Shape 952"/>
            <p:cNvSpPr/>
            <p:nvPr/>
          </p:nvSpPr>
          <p:spPr>
            <a:xfrm>
              <a:off x="-1" y="-1"/>
              <a:ext cx="3452613" cy="450053"/>
            </a:xfrm>
            <a:prstGeom prst="roundRect">
              <a:avLst>
                <a:gd name="adj" fmla="val 16667"/>
              </a:avLst>
            </a:prstGeom>
            <a:solidFill>
              <a:srgbClr val="00707D"/>
            </a:solidFill>
            <a:ln w="12700" cap="flat">
              <a:noFill/>
              <a:miter lim="400000"/>
            </a:ln>
            <a:effectLst/>
          </p:spPr>
          <p:txBody>
            <a:bodyPr wrap="square" lIns="45718" tIns="45718" rIns="45718" bIns="45718" numCol="1" anchor="ctr">
              <a:noAutofit/>
            </a:bodyPr>
            <a:lstStyle/>
            <a:p>
              <a:pPr>
                <a:defRPr sz="1400">
                  <a:solidFill>
                    <a:schemeClr val="accent3">
                      <a:lumOff val="44000"/>
                    </a:schemeClr>
                  </a:solidFill>
                  <a:latin typeface="Trebuchet MS"/>
                  <a:ea typeface="Trebuchet MS"/>
                  <a:cs typeface="Trebuchet MS"/>
                  <a:sym typeface="Trebuchet MS"/>
                </a:defRPr>
              </a:pPr>
            </a:p>
          </p:txBody>
        </p:sp>
        <p:sp>
          <p:nvSpPr>
            <p:cNvPr id="953" name="Shape 953"/>
            <p:cNvSpPr/>
            <p:nvPr/>
          </p:nvSpPr>
          <p:spPr>
            <a:xfrm>
              <a:off x="21968" y="87424"/>
              <a:ext cx="3408674" cy="27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lvl1pPr>
                <a:defRPr sz="1400">
                  <a:solidFill>
                    <a:schemeClr val="accent3">
                      <a:lumOff val="44000"/>
                    </a:schemeClr>
                  </a:solidFill>
                  <a:latin typeface="Trebuchet MS"/>
                  <a:ea typeface="Trebuchet MS"/>
                  <a:cs typeface="Trebuchet MS"/>
                  <a:sym typeface="Trebuchet MS"/>
                </a:defRPr>
              </a:lvl1pPr>
            </a:lstStyle>
            <a:p>
              <a:pPr/>
              <a:r>
                <a:t>Índice de digitalización</a:t>
              </a:r>
            </a:p>
          </p:txBody>
        </p:sp>
      </p:grpSp>
      <p:grpSp>
        <p:nvGrpSpPr>
          <p:cNvPr id="957" name="Group 957"/>
          <p:cNvGrpSpPr/>
          <p:nvPr/>
        </p:nvGrpSpPr>
        <p:grpSpPr>
          <a:xfrm>
            <a:off x="5403046" y="1221052"/>
            <a:ext cx="3452612" cy="450052"/>
            <a:chOff x="0" y="0"/>
            <a:chExt cx="3452611" cy="450051"/>
          </a:xfrm>
        </p:grpSpPr>
        <p:sp>
          <p:nvSpPr>
            <p:cNvPr id="955" name="Shape 955"/>
            <p:cNvSpPr/>
            <p:nvPr/>
          </p:nvSpPr>
          <p:spPr>
            <a:xfrm>
              <a:off x="-1" y="-1"/>
              <a:ext cx="3452613" cy="450053"/>
            </a:xfrm>
            <a:prstGeom prst="roundRect">
              <a:avLst>
                <a:gd name="adj" fmla="val 16667"/>
              </a:avLst>
            </a:prstGeom>
            <a:solidFill>
              <a:srgbClr val="00707D"/>
            </a:solidFill>
            <a:ln w="12700" cap="flat">
              <a:noFill/>
              <a:miter lim="400000"/>
            </a:ln>
            <a:effectLst/>
          </p:spPr>
          <p:txBody>
            <a:bodyPr wrap="square" lIns="45718" tIns="45718" rIns="45718" bIns="45718" numCol="1" anchor="ctr">
              <a:noAutofit/>
            </a:bodyPr>
            <a:lstStyle/>
            <a:p>
              <a:pPr>
                <a:defRPr sz="1400">
                  <a:solidFill>
                    <a:schemeClr val="accent3">
                      <a:lumOff val="44000"/>
                    </a:schemeClr>
                  </a:solidFill>
                  <a:latin typeface="Trebuchet MS"/>
                  <a:ea typeface="Trebuchet MS"/>
                  <a:cs typeface="Trebuchet MS"/>
                  <a:sym typeface="Trebuchet MS"/>
                </a:defRPr>
              </a:pPr>
            </a:p>
          </p:txBody>
        </p:sp>
        <p:sp>
          <p:nvSpPr>
            <p:cNvPr id="956" name="Shape 956"/>
            <p:cNvSpPr/>
            <p:nvPr/>
          </p:nvSpPr>
          <p:spPr>
            <a:xfrm>
              <a:off x="21968" y="87424"/>
              <a:ext cx="3408674" cy="27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ctr">
              <a:spAutoFit/>
            </a:bodyPr>
            <a:lstStyle>
              <a:lvl1pPr>
                <a:defRPr sz="1400">
                  <a:solidFill>
                    <a:schemeClr val="accent3">
                      <a:lumOff val="44000"/>
                    </a:schemeClr>
                  </a:solidFill>
                  <a:latin typeface="Trebuchet MS"/>
                  <a:ea typeface="Trebuchet MS"/>
                  <a:cs typeface="Trebuchet MS"/>
                  <a:sym typeface="Trebuchet MS"/>
                </a:defRPr>
              </a:lvl1pPr>
            </a:lstStyle>
            <a:p>
              <a:pPr/>
              <a:r>
                <a:t>Índice de competitividad</a:t>
              </a:r>
            </a:p>
          </p:txBody>
        </p:sp>
      </p:grpSp>
      <p:sp>
        <p:nvSpPr>
          <p:cNvPr id="958" name="Shape 958"/>
          <p:cNvSpPr/>
          <p:nvPr/>
        </p:nvSpPr>
        <p:spPr>
          <a:xfrm>
            <a:off x="2117686" y="1934840"/>
            <a:ext cx="1620182" cy="54001"/>
          </a:xfrm>
          <a:prstGeom prst="rect">
            <a:avLst/>
          </a:prstGeom>
          <a:solidFill>
            <a:srgbClr val="FFC000"/>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sp>
        <p:nvSpPr>
          <p:cNvPr id="959" name="Shape 959"/>
          <p:cNvSpPr/>
          <p:nvPr/>
        </p:nvSpPr>
        <p:spPr>
          <a:xfrm>
            <a:off x="1555123" y="1848018"/>
            <a:ext cx="562562" cy="218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sz="900">
                <a:solidFill>
                  <a:srgbClr val="FFC000"/>
                </a:solidFill>
                <a:latin typeface="Trebuchet MS"/>
                <a:ea typeface="Trebuchet MS"/>
                <a:cs typeface="Trebuchet MS"/>
                <a:sym typeface="Trebuchet MS"/>
              </a:defRPr>
            </a:lvl1pPr>
          </a:lstStyle>
          <a:p>
            <a:pPr/>
            <a:r>
              <a:t>Perú</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1" name="image70.png"/>
          <p:cNvPicPr>
            <a:picLocks noChangeAspect="1"/>
          </p:cNvPicPr>
          <p:nvPr/>
        </p:nvPicPr>
        <p:blipFill>
          <a:blip r:embed="rId2">
            <a:extLst/>
          </a:blip>
          <a:stretch>
            <a:fillRect/>
          </a:stretch>
        </p:blipFill>
        <p:spPr>
          <a:xfrm>
            <a:off x="1477544" y="1390422"/>
            <a:ext cx="3431949" cy="2218597"/>
          </a:xfrm>
          <a:prstGeom prst="rect">
            <a:avLst/>
          </a:prstGeom>
          <a:ln w="12700">
            <a:miter lim="400000"/>
          </a:ln>
        </p:spPr>
      </p:pic>
      <p:pic>
        <p:nvPicPr>
          <p:cNvPr id="962" name="image71.png"/>
          <p:cNvPicPr>
            <a:picLocks noChangeAspect="1"/>
          </p:cNvPicPr>
          <p:nvPr/>
        </p:nvPicPr>
        <p:blipFill>
          <a:blip r:embed="rId3">
            <a:extLst/>
          </a:blip>
          <a:stretch>
            <a:fillRect/>
          </a:stretch>
        </p:blipFill>
        <p:spPr>
          <a:xfrm>
            <a:off x="4999501" y="1396516"/>
            <a:ext cx="3598906" cy="2263421"/>
          </a:xfrm>
          <a:prstGeom prst="rect">
            <a:avLst/>
          </a:prstGeom>
          <a:ln w="12700">
            <a:miter lim="400000"/>
          </a:ln>
        </p:spPr>
      </p:pic>
      <p:pic>
        <p:nvPicPr>
          <p:cNvPr id="963" name="image72.png"/>
          <p:cNvPicPr>
            <a:picLocks noChangeAspect="1"/>
          </p:cNvPicPr>
          <p:nvPr/>
        </p:nvPicPr>
        <p:blipFill>
          <a:blip r:embed="rId4">
            <a:extLst/>
          </a:blip>
          <a:stretch>
            <a:fillRect/>
          </a:stretch>
        </p:blipFill>
        <p:spPr>
          <a:xfrm>
            <a:off x="1477544" y="3722927"/>
            <a:ext cx="3431949" cy="2108981"/>
          </a:xfrm>
          <a:prstGeom prst="rect">
            <a:avLst/>
          </a:prstGeom>
          <a:ln w="12700">
            <a:miter lim="400000"/>
          </a:ln>
        </p:spPr>
      </p:pic>
      <p:pic>
        <p:nvPicPr>
          <p:cNvPr id="964" name="image73.png"/>
          <p:cNvPicPr>
            <a:picLocks noChangeAspect="1"/>
          </p:cNvPicPr>
          <p:nvPr/>
        </p:nvPicPr>
        <p:blipFill>
          <a:blip r:embed="rId5">
            <a:extLst/>
          </a:blip>
          <a:stretch>
            <a:fillRect/>
          </a:stretch>
        </p:blipFill>
        <p:spPr>
          <a:xfrm>
            <a:off x="4999501" y="3722927"/>
            <a:ext cx="3598906" cy="2108981"/>
          </a:xfrm>
          <a:prstGeom prst="rect">
            <a:avLst/>
          </a:prstGeom>
          <a:ln w="12700">
            <a:miter lim="400000"/>
          </a:ln>
        </p:spPr>
      </p:pic>
      <p:grpSp>
        <p:nvGrpSpPr>
          <p:cNvPr id="967" name="Group 967"/>
          <p:cNvGrpSpPr/>
          <p:nvPr/>
        </p:nvGrpSpPr>
        <p:grpSpPr>
          <a:xfrm>
            <a:off x="7503616" y="1995499"/>
            <a:ext cx="495061" cy="405051"/>
            <a:chOff x="-1" y="0"/>
            <a:chExt cx="495059" cy="405049"/>
          </a:xfrm>
        </p:grpSpPr>
        <p:sp>
          <p:nvSpPr>
            <p:cNvPr id="965" name="Shape 965"/>
            <p:cNvSpPr/>
            <p:nvPr/>
          </p:nvSpPr>
          <p:spPr>
            <a:xfrm>
              <a:off x="-2" y="-1"/>
              <a:ext cx="495061" cy="405050"/>
            </a:xfrm>
            <a:prstGeom prst="ellipse">
              <a:avLst/>
            </a:prstGeom>
            <a:solidFill>
              <a:srgbClr val="BF9000"/>
            </a:solidFill>
            <a:ln w="12700" cap="flat">
              <a:noFill/>
              <a:miter lim="400000"/>
            </a:ln>
            <a:effectLst/>
          </p:spPr>
          <p:txBody>
            <a:bodyPr wrap="square" lIns="45718" tIns="45718" rIns="45718" bIns="45718" numCol="1" anchor="ctr">
              <a:noAutofit/>
            </a:bodyPr>
            <a:lstStyle/>
            <a:p>
              <a:pPr algn="ctr">
                <a:defRPr sz="2000">
                  <a:latin typeface="Trebuchet MS"/>
                  <a:ea typeface="Trebuchet MS"/>
                  <a:cs typeface="Trebuchet MS"/>
                  <a:sym typeface="Trebuchet MS"/>
                </a:defRPr>
              </a:pPr>
            </a:p>
          </p:txBody>
        </p:sp>
        <p:sp>
          <p:nvSpPr>
            <p:cNvPr id="966" name="Shape 966"/>
            <p:cNvSpPr/>
            <p:nvPr/>
          </p:nvSpPr>
          <p:spPr>
            <a:xfrm>
              <a:off x="72499" y="10752"/>
              <a:ext cx="350059"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2000">
                  <a:latin typeface="Trebuchet MS"/>
                  <a:ea typeface="Trebuchet MS"/>
                  <a:cs typeface="Trebuchet MS"/>
                  <a:sym typeface="Trebuchet MS"/>
                </a:defRPr>
              </a:lvl1pPr>
            </a:lstStyle>
            <a:p>
              <a:pPr/>
              <a:r>
                <a:t>2</a:t>
              </a:r>
            </a:p>
          </p:txBody>
        </p:sp>
      </p:grpSp>
      <p:grpSp>
        <p:nvGrpSpPr>
          <p:cNvPr id="970" name="Group 970"/>
          <p:cNvGrpSpPr/>
          <p:nvPr/>
        </p:nvGrpSpPr>
        <p:grpSpPr>
          <a:xfrm>
            <a:off x="3863872" y="3031729"/>
            <a:ext cx="2091241" cy="1372661"/>
            <a:chOff x="0" y="-1"/>
            <a:chExt cx="2091239" cy="1372660"/>
          </a:xfrm>
        </p:grpSpPr>
        <p:sp>
          <p:nvSpPr>
            <p:cNvPr id="968" name="Shape 968"/>
            <p:cNvSpPr/>
            <p:nvPr/>
          </p:nvSpPr>
          <p:spPr>
            <a:xfrm>
              <a:off x="-1" y="-2"/>
              <a:ext cx="2091241" cy="1372661"/>
            </a:xfrm>
            <a:prstGeom prst="ellipse">
              <a:avLst/>
            </a:prstGeom>
            <a:solidFill>
              <a:srgbClr val="F2F2F2"/>
            </a:solidFill>
            <a:ln w="76200" cap="flat">
              <a:solidFill>
                <a:schemeClr val="accent1"/>
              </a:solidFill>
              <a:prstDash val="solid"/>
              <a:bevel/>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a:defRPr sz="1600">
                  <a:latin typeface="Trebuchet MS"/>
                  <a:ea typeface="Trebuchet MS"/>
                  <a:cs typeface="Trebuchet MS"/>
                  <a:sym typeface="Trebuchet MS"/>
                </a:defRPr>
              </a:pPr>
            </a:p>
          </p:txBody>
        </p:sp>
        <p:sp>
          <p:nvSpPr>
            <p:cNvPr id="969" name="Shape 969"/>
            <p:cNvSpPr/>
            <p:nvPr/>
          </p:nvSpPr>
          <p:spPr>
            <a:xfrm>
              <a:off x="306254" y="445027"/>
              <a:ext cx="1478728"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atin typeface="Trebuchet MS"/>
                  <a:ea typeface="Trebuchet MS"/>
                  <a:cs typeface="Trebuchet MS"/>
                  <a:sym typeface="Trebuchet MS"/>
                </a:defRPr>
              </a:lvl1pPr>
            </a:lstStyle>
            <a:p>
              <a:pPr/>
              <a:r>
                <a:t>Conectividad total</a:t>
              </a:r>
            </a:p>
          </p:txBody>
        </p:sp>
      </p:grpSp>
      <p:sp>
        <p:nvSpPr>
          <p:cNvPr id="971" name="Shape 971"/>
          <p:cNvSpPr/>
          <p:nvPr/>
        </p:nvSpPr>
        <p:spPr>
          <a:xfrm>
            <a:off x="1477544" y="1088740"/>
            <a:ext cx="3431948"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3">
                    <a:lumOff val="44000"/>
                  </a:schemeClr>
                </a:solidFill>
                <a:latin typeface="Trebuchet MS"/>
                <a:ea typeface="Trebuchet MS"/>
                <a:cs typeface="Trebuchet MS"/>
                <a:sym typeface="Trebuchet MS"/>
              </a:defRPr>
            </a:lvl1pPr>
          </a:lstStyle>
          <a:p>
            <a:pPr/>
            <a:r>
              <a:t>100% escuelas públicas conectadas</a:t>
            </a:r>
          </a:p>
        </p:txBody>
      </p:sp>
      <p:sp>
        <p:nvSpPr>
          <p:cNvPr id="972" name="Shape 972"/>
          <p:cNvSpPr/>
          <p:nvPr/>
        </p:nvSpPr>
        <p:spPr>
          <a:xfrm>
            <a:off x="4999501" y="1090210"/>
            <a:ext cx="3598905"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3">
                    <a:lumOff val="44000"/>
                  </a:schemeClr>
                </a:solidFill>
                <a:latin typeface="Trebuchet MS"/>
                <a:ea typeface="Trebuchet MS"/>
                <a:cs typeface="Trebuchet MS"/>
                <a:sym typeface="Trebuchet MS"/>
              </a:defRPr>
            </a:lvl1pPr>
          </a:lstStyle>
          <a:p>
            <a:pPr/>
            <a:r>
              <a:t>100% centros de salud conectados</a:t>
            </a:r>
          </a:p>
        </p:txBody>
      </p:sp>
      <p:sp>
        <p:nvSpPr>
          <p:cNvPr id="973" name="Shape 973"/>
          <p:cNvSpPr/>
          <p:nvPr/>
        </p:nvSpPr>
        <p:spPr>
          <a:xfrm>
            <a:off x="1477544" y="5943868"/>
            <a:ext cx="3431948"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200">
                <a:solidFill>
                  <a:schemeClr val="accent3">
                    <a:lumOff val="44000"/>
                  </a:schemeClr>
                </a:solidFill>
                <a:latin typeface="Trebuchet MS"/>
                <a:ea typeface="Trebuchet MS"/>
                <a:cs typeface="Trebuchet MS"/>
                <a:sym typeface="Trebuchet MS"/>
              </a:defRPr>
            </a:lvl1pPr>
          </a:lstStyle>
          <a:p>
            <a:pPr/>
            <a:r>
              <a:t>100% comisarías conectadas</a:t>
            </a:r>
          </a:p>
        </p:txBody>
      </p:sp>
      <p:sp>
        <p:nvSpPr>
          <p:cNvPr id="974" name="Shape 974"/>
          <p:cNvSpPr/>
          <p:nvPr/>
        </p:nvSpPr>
        <p:spPr>
          <a:xfrm>
            <a:off x="4999501" y="5847655"/>
            <a:ext cx="3589095"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chemeClr val="accent3">
                    <a:lumOff val="44000"/>
                  </a:schemeClr>
                </a:solidFill>
                <a:latin typeface="Trebuchet MS"/>
                <a:ea typeface="Trebuchet MS"/>
                <a:cs typeface="Trebuchet MS"/>
                <a:sym typeface="Trebuchet MS"/>
              </a:defRPr>
            </a:lvl1pPr>
          </a:lstStyle>
          <a:p>
            <a:pPr/>
            <a:r>
              <a:t>100% nuevas viviendas sociales conectados</a:t>
            </a:r>
          </a:p>
        </p:txBody>
      </p:sp>
      <p:sp>
        <p:nvSpPr>
          <p:cNvPr id="975" name="Shape 975"/>
          <p:cNvSpPr/>
          <p:nvPr/>
        </p:nvSpPr>
        <p:spPr>
          <a:xfrm>
            <a:off x="152398" y="249124"/>
            <a:ext cx="9118601"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174625">
              <a:defRPr sz="2400">
                <a:solidFill>
                  <a:schemeClr val="accent3">
                    <a:lumOff val="44000"/>
                  </a:schemeClr>
                </a:solidFill>
                <a:latin typeface="Trebuchet MS"/>
                <a:ea typeface="Trebuchet MS"/>
                <a:cs typeface="Trebuchet MS"/>
                <a:sym typeface="Trebuchet MS"/>
              </a:defRPr>
            </a:lvl1pPr>
          </a:lstStyle>
          <a:p>
            <a:pPr/>
            <a:r>
              <a:t>El segundo eje es conectar a los no conectados</a:t>
            </a:r>
          </a:p>
        </p:txBody>
      </p:sp>
      <p:pic>
        <p:nvPicPr>
          <p:cNvPr id="976" name="image69.png"/>
          <p:cNvPicPr>
            <a:picLocks noChangeAspect="1"/>
          </p:cNvPicPr>
          <p:nvPr/>
        </p:nvPicPr>
        <p:blipFill>
          <a:blip r:embed="rId6">
            <a:extLst/>
          </a:blip>
          <a:stretch>
            <a:fillRect/>
          </a:stretch>
        </p:blipFill>
        <p:spPr>
          <a:xfrm>
            <a:off x="8080950" y="53623"/>
            <a:ext cx="1770157" cy="682358"/>
          </a:xfrm>
          <a:prstGeom prst="rect">
            <a:avLst/>
          </a:prstGeom>
          <a:ln w="12700">
            <a:miter lim="400000"/>
          </a:ln>
        </p:spPr>
      </p:pic>
      <p:sp>
        <p:nvSpPr>
          <p:cNvPr id="977" name="Shape 977"/>
          <p:cNvSpPr/>
          <p:nvPr/>
        </p:nvSpPr>
        <p:spPr>
          <a:xfrm>
            <a:off x="9632626" y="14958"/>
            <a:ext cx="212415" cy="254074"/>
          </a:xfrm>
          <a:prstGeom prst="rect">
            <a:avLst/>
          </a:prstGeom>
          <a:solidFill>
            <a:srgbClr val="072534"/>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9" name="Shape 979"/>
          <p:cNvSpPr/>
          <p:nvPr/>
        </p:nvSpPr>
        <p:spPr>
          <a:xfrm>
            <a:off x="1477544" y="1088740"/>
            <a:ext cx="3431948"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a:solidFill>
                  <a:schemeClr val="accent3">
                    <a:lumOff val="44000"/>
                  </a:schemeClr>
                </a:solidFill>
                <a:latin typeface="Trebuchet MS"/>
                <a:ea typeface="Trebuchet MS"/>
                <a:cs typeface="Trebuchet MS"/>
                <a:sym typeface="Trebuchet MS"/>
              </a:defRPr>
            </a:lvl1pPr>
          </a:lstStyle>
          <a:p>
            <a:pPr/>
            <a:r>
              <a:t>100% de Maestros  conectados</a:t>
            </a:r>
          </a:p>
        </p:txBody>
      </p:sp>
      <p:sp>
        <p:nvSpPr>
          <p:cNvPr id="980" name="Shape 980"/>
          <p:cNvSpPr/>
          <p:nvPr/>
        </p:nvSpPr>
        <p:spPr>
          <a:xfrm>
            <a:off x="4999501" y="1090210"/>
            <a:ext cx="3598905"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a:solidFill>
                  <a:schemeClr val="accent3">
                    <a:lumOff val="44000"/>
                  </a:schemeClr>
                </a:solidFill>
                <a:latin typeface="Trebuchet MS"/>
                <a:ea typeface="Trebuchet MS"/>
                <a:cs typeface="Trebuchet MS"/>
                <a:sym typeface="Trebuchet MS"/>
              </a:defRPr>
            </a:lvl1pPr>
          </a:lstStyle>
          <a:p>
            <a:pPr/>
            <a:r>
              <a:t>100% Alumnos conectados</a:t>
            </a:r>
          </a:p>
        </p:txBody>
      </p:sp>
      <p:sp>
        <p:nvSpPr>
          <p:cNvPr id="981" name="Shape 981"/>
          <p:cNvSpPr/>
          <p:nvPr/>
        </p:nvSpPr>
        <p:spPr>
          <a:xfrm>
            <a:off x="1442608" y="5850449"/>
            <a:ext cx="3521959"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400">
                <a:solidFill>
                  <a:schemeClr val="accent3">
                    <a:lumOff val="44000"/>
                  </a:schemeClr>
                </a:solidFill>
                <a:latin typeface="Trebuchet MS"/>
                <a:ea typeface="Trebuchet MS"/>
                <a:cs typeface="Trebuchet MS"/>
                <a:sym typeface="Trebuchet MS"/>
              </a:defRPr>
            </a:lvl1pPr>
          </a:lstStyle>
          <a:p>
            <a:pPr/>
            <a:r>
              <a:t>100% profesionales de salud conectados</a:t>
            </a:r>
          </a:p>
        </p:txBody>
      </p:sp>
      <p:sp>
        <p:nvSpPr>
          <p:cNvPr id="982" name="Shape 982"/>
          <p:cNvSpPr/>
          <p:nvPr/>
        </p:nvSpPr>
        <p:spPr>
          <a:xfrm>
            <a:off x="4999501" y="5847655"/>
            <a:ext cx="3589095"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1400">
                <a:solidFill>
                  <a:schemeClr val="accent3">
                    <a:lumOff val="44000"/>
                  </a:schemeClr>
                </a:solidFill>
                <a:latin typeface="Trebuchet MS"/>
                <a:ea typeface="Trebuchet MS"/>
                <a:cs typeface="Trebuchet MS"/>
                <a:sym typeface="Trebuchet MS"/>
              </a:defRPr>
            </a:lvl1pPr>
          </a:lstStyle>
          <a:p>
            <a:pPr/>
            <a:r>
              <a:t>100% policías  conectados</a:t>
            </a:r>
          </a:p>
        </p:txBody>
      </p:sp>
      <p:pic>
        <p:nvPicPr>
          <p:cNvPr id="983" name="image74.png"/>
          <p:cNvPicPr>
            <a:picLocks noChangeAspect="1"/>
          </p:cNvPicPr>
          <p:nvPr/>
        </p:nvPicPr>
        <p:blipFill>
          <a:blip r:embed="rId2">
            <a:extLst/>
          </a:blip>
          <a:stretch>
            <a:fillRect/>
          </a:stretch>
        </p:blipFill>
        <p:spPr>
          <a:xfrm>
            <a:off x="4984224" y="1390422"/>
            <a:ext cx="3617796" cy="2269515"/>
          </a:xfrm>
          <a:prstGeom prst="rect">
            <a:avLst/>
          </a:prstGeom>
          <a:ln w="12700">
            <a:miter lim="400000"/>
          </a:ln>
        </p:spPr>
      </p:pic>
      <p:pic>
        <p:nvPicPr>
          <p:cNvPr id="984" name="image75.png"/>
          <p:cNvPicPr>
            <a:picLocks noChangeAspect="1"/>
          </p:cNvPicPr>
          <p:nvPr/>
        </p:nvPicPr>
        <p:blipFill>
          <a:blip r:embed="rId3">
            <a:extLst/>
          </a:blip>
          <a:stretch>
            <a:fillRect/>
          </a:stretch>
        </p:blipFill>
        <p:spPr>
          <a:xfrm>
            <a:off x="4984224" y="3738112"/>
            <a:ext cx="3617796" cy="2124754"/>
          </a:xfrm>
          <a:prstGeom prst="rect">
            <a:avLst/>
          </a:prstGeom>
          <a:ln w="12700">
            <a:miter lim="400000"/>
          </a:ln>
        </p:spPr>
      </p:pic>
      <p:pic>
        <p:nvPicPr>
          <p:cNvPr id="985" name="image76.png"/>
          <p:cNvPicPr>
            <a:picLocks noChangeAspect="1"/>
          </p:cNvPicPr>
          <p:nvPr/>
        </p:nvPicPr>
        <p:blipFill>
          <a:blip r:embed="rId4">
            <a:extLst/>
          </a:blip>
          <a:stretch>
            <a:fillRect/>
          </a:stretch>
        </p:blipFill>
        <p:spPr>
          <a:xfrm>
            <a:off x="1482743" y="3738112"/>
            <a:ext cx="3394165" cy="2093798"/>
          </a:xfrm>
          <a:prstGeom prst="rect">
            <a:avLst/>
          </a:prstGeom>
          <a:ln w="12700">
            <a:miter lim="400000"/>
          </a:ln>
        </p:spPr>
      </p:pic>
      <p:pic>
        <p:nvPicPr>
          <p:cNvPr id="986" name="image77.png"/>
          <p:cNvPicPr>
            <a:picLocks noChangeAspect="1"/>
          </p:cNvPicPr>
          <p:nvPr/>
        </p:nvPicPr>
        <p:blipFill>
          <a:blip r:embed="rId5">
            <a:extLst/>
          </a:blip>
          <a:stretch>
            <a:fillRect/>
          </a:stretch>
        </p:blipFill>
        <p:spPr>
          <a:xfrm>
            <a:off x="1442610" y="1376440"/>
            <a:ext cx="3453189" cy="2283499"/>
          </a:xfrm>
          <a:prstGeom prst="rect">
            <a:avLst/>
          </a:prstGeom>
          <a:ln w="12700">
            <a:miter lim="400000"/>
          </a:ln>
        </p:spPr>
      </p:pic>
      <p:grpSp>
        <p:nvGrpSpPr>
          <p:cNvPr id="989" name="Group 989"/>
          <p:cNvGrpSpPr/>
          <p:nvPr/>
        </p:nvGrpSpPr>
        <p:grpSpPr>
          <a:xfrm>
            <a:off x="3863872" y="3031729"/>
            <a:ext cx="2091241" cy="1372661"/>
            <a:chOff x="0" y="-1"/>
            <a:chExt cx="2091239" cy="1372660"/>
          </a:xfrm>
        </p:grpSpPr>
        <p:sp>
          <p:nvSpPr>
            <p:cNvPr id="987" name="Shape 987"/>
            <p:cNvSpPr/>
            <p:nvPr/>
          </p:nvSpPr>
          <p:spPr>
            <a:xfrm>
              <a:off x="-1" y="-2"/>
              <a:ext cx="2091241" cy="1372661"/>
            </a:xfrm>
            <a:prstGeom prst="ellipse">
              <a:avLst/>
            </a:prstGeom>
            <a:solidFill>
              <a:srgbClr val="F2F2F2"/>
            </a:solidFill>
            <a:ln w="76200" cap="flat">
              <a:solidFill>
                <a:schemeClr val="accent1"/>
              </a:solidFill>
              <a:prstDash val="solid"/>
              <a:bevel/>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a:defRPr sz="1600">
                  <a:latin typeface="Trebuchet MS"/>
                  <a:ea typeface="Trebuchet MS"/>
                  <a:cs typeface="Trebuchet MS"/>
                  <a:sym typeface="Trebuchet MS"/>
                </a:defRPr>
              </a:pPr>
            </a:p>
          </p:txBody>
        </p:sp>
        <p:sp>
          <p:nvSpPr>
            <p:cNvPr id="988" name="Shape 988"/>
            <p:cNvSpPr/>
            <p:nvPr/>
          </p:nvSpPr>
          <p:spPr>
            <a:xfrm>
              <a:off x="306254" y="445027"/>
              <a:ext cx="1478728"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atin typeface="Trebuchet MS"/>
                  <a:ea typeface="Trebuchet MS"/>
                  <a:cs typeface="Trebuchet MS"/>
                  <a:sym typeface="Trebuchet MS"/>
                </a:defRPr>
              </a:lvl1pPr>
            </a:lstStyle>
            <a:p>
              <a:pPr/>
              <a:r>
                <a:t>Conectividad total</a:t>
              </a:r>
            </a:p>
          </p:txBody>
        </p:sp>
      </p:grpSp>
      <p:sp>
        <p:nvSpPr>
          <p:cNvPr id="990" name="Shape 990"/>
          <p:cNvSpPr/>
          <p:nvPr/>
        </p:nvSpPr>
        <p:spPr>
          <a:xfrm>
            <a:off x="-2" y="240505"/>
            <a:ext cx="9118601"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indent="174625">
              <a:defRPr sz="2400">
                <a:solidFill>
                  <a:schemeClr val="accent3">
                    <a:lumOff val="44000"/>
                  </a:schemeClr>
                </a:solidFill>
                <a:latin typeface="Trebuchet MS"/>
                <a:ea typeface="Trebuchet MS"/>
                <a:cs typeface="Trebuchet MS"/>
                <a:sym typeface="Trebuchet MS"/>
              </a:defRPr>
            </a:lvl1pPr>
          </a:lstStyle>
          <a:p>
            <a:pPr/>
            <a:r>
              <a:t>¿Por qué no?</a:t>
            </a:r>
          </a:p>
        </p:txBody>
      </p:sp>
      <p:pic>
        <p:nvPicPr>
          <p:cNvPr id="991" name="image69.png"/>
          <p:cNvPicPr>
            <a:picLocks noChangeAspect="1"/>
          </p:cNvPicPr>
          <p:nvPr/>
        </p:nvPicPr>
        <p:blipFill>
          <a:blip r:embed="rId6">
            <a:extLst/>
          </a:blip>
          <a:stretch>
            <a:fillRect/>
          </a:stretch>
        </p:blipFill>
        <p:spPr>
          <a:xfrm>
            <a:off x="8080950" y="53623"/>
            <a:ext cx="1770157" cy="682358"/>
          </a:xfrm>
          <a:prstGeom prst="rect">
            <a:avLst/>
          </a:prstGeom>
          <a:ln w="12700">
            <a:miter lim="400000"/>
          </a:ln>
        </p:spPr>
      </p:pic>
      <p:sp>
        <p:nvSpPr>
          <p:cNvPr id="992" name="Shape 992"/>
          <p:cNvSpPr/>
          <p:nvPr/>
        </p:nvSpPr>
        <p:spPr>
          <a:xfrm>
            <a:off x="9632626" y="14958"/>
            <a:ext cx="212415" cy="254074"/>
          </a:xfrm>
          <a:prstGeom prst="rect">
            <a:avLst/>
          </a:prstGeom>
          <a:solidFill>
            <a:srgbClr val="072534"/>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4" name="Shape 994"/>
          <p:cNvSpPr/>
          <p:nvPr>
            <p:ph type="sldNum" sz="quarter" idx="4294967295"/>
          </p:nvPr>
        </p:nvSpPr>
        <p:spPr>
          <a:xfrm>
            <a:off x="4659186" y="6306445"/>
            <a:ext cx="237340" cy="231139"/>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a:solidFill>
                  <a:schemeClr val="accent3">
                    <a:lumOff val="44000"/>
                  </a:schemeClr>
                </a:solidFill>
              </a:defRPr>
            </a:lvl1pPr>
          </a:lstStyle>
          <a:p>
            <a:pPr/>
            <a:fld id="{86CB4B4D-7CA3-9044-876B-883B54F8677D}" type="slidenum"/>
          </a:p>
        </p:txBody>
      </p:sp>
      <p:sp>
        <p:nvSpPr>
          <p:cNvPr id="995" name="Shape 995"/>
          <p:cNvSpPr/>
          <p:nvPr>
            <p:ph type="title"/>
          </p:nvPr>
        </p:nvSpPr>
        <p:spPr>
          <a:xfrm>
            <a:off x="-1" y="-1"/>
            <a:ext cx="7954375" cy="836613"/>
          </a:xfrm>
          <a:prstGeom prst="rect">
            <a:avLst/>
          </a:prstGeom>
        </p:spPr>
        <p:txBody>
          <a:bodyPr/>
          <a:lstStyle/>
          <a:p>
            <a:pPr/>
            <a:r>
              <a:t>El tercer eje es trabajar en la educación digital para potenciar los beneficios de las TIC</a:t>
            </a:r>
          </a:p>
        </p:txBody>
      </p:sp>
      <p:pic>
        <p:nvPicPr>
          <p:cNvPr id="996" name="image80.png"/>
          <p:cNvPicPr>
            <a:picLocks noChangeAspect="1"/>
          </p:cNvPicPr>
          <p:nvPr/>
        </p:nvPicPr>
        <p:blipFill>
          <a:blip r:embed="rId2">
            <a:extLst/>
          </a:blip>
          <a:stretch>
            <a:fillRect/>
          </a:stretch>
        </p:blipFill>
        <p:spPr>
          <a:xfrm>
            <a:off x="8148355" y="54402"/>
            <a:ext cx="1711446" cy="674298"/>
          </a:xfrm>
          <a:prstGeom prst="rect">
            <a:avLst/>
          </a:prstGeom>
          <a:ln w="12700">
            <a:miter lim="400000"/>
          </a:ln>
        </p:spPr>
      </p:pic>
      <p:sp>
        <p:nvSpPr>
          <p:cNvPr id="997" name="Shape 997"/>
          <p:cNvSpPr/>
          <p:nvPr/>
        </p:nvSpPr>
        <p:spPr>
          <a:xfrm rot="19403815">
            <a:off x="4801896" y="3503783"/>
            <a:ext cx="4962527" cy="304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defTabSz="912812">
              <a:spcBef>
                <a:spcPts val="1200"/>
              </a:spcBef>
              <a:defRPr sz="2000">
                <a:solidFill>
                  <a:srgbClr val="BFBFBF"/>
                </a:solidFill>
                <a:latin typeface="TheSansCorrespondence"/>
                <a:ea typeface="TheSansCorrespondence"/>
                <a:cs typeface="TheSansCorrespondence"/>
                <a:sym typeface="TheSansCorrespondence"/>
              </a:defRPr>
            </a:lvl1pPr>
          </a:lstStyle>
          <a:p>
            <a:pPr/>
            <a:r>
              <a:t>Escala de inclusión</a:t>
            </a:r>
          </a:p>
        </p:txBody>
      </p:sp>
      <p:sp>
        <p:nvSpPr>
          <p:cNvPr id="998" name="Shape 998"/>
          <p:cNvSpPr/>
          <p:nvPr/>
        </p:nvSpPr>
        <p:spPr>
          <a:xfrm>
            <a:off x="1966054" y="4337901"/>
            <a:ext cx="2879726" cy="5762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0"/>
                </a:lnTo>
                <a:lnTo>
                  <a:pt x="21600" y="0"/>
                </a:lnTo>
                <a:lnTo>
                  <a:pt x="16200" y="21600"/>
                </a:lnTo>
                <a:close/>
              </a:path>
            </a:pathLst>
          </a:custGeom>
          <a:solidFill>
            <a:srgbClr val="0095A7"/>
          </a:solidFill>
          <a:ln w="12700">
            <a:miter lim="400000"/>
          </a:ln>
          <a:effectLst>
            <a:outerShdw sx="100000" sy="100000" kx="0" ky="0" algn="b" rotWithShape="0" blurRad="38100" dist="20000" dir="5400000">
              <a:srgbClr val="000000">
                <a:alpha val="38000"/>
              </a:srgbClr>
            </a:outerShdw>
          </a:effectLst>
        </p:spPr>
        <p:txBody>
          <a:bodyPr lIns="45718" tIns="45718" rIns="45718" bIns="45718" anchor="ctr"/>
          <a:lstStyle/>
          <a:p>
            <a:pPr>
              <a:defRPr>
                <a:latin typeface="Trebuchet MS"/>
                <a:ea typeface="Trebuchet MS"/>
                <a:cs typeface="Trebuchet MS"/>
                <a:sym typeface="Trebuchet MS"/>
              </a:defRPr>
            </a:pPr>
          </a:p>
        </p:txBody>
      </p:sp>
      <p:sp>
        <p:nvSpPr>
          <p:cNvPr id="999" name="Shape 999"/>
          <p:cNvSpPr/>
          <p:nvPr/>
        </p:nvSpPr>
        <p:spPr>
          <a:xfrm>
            <a:off x="3503676" y="3351064"/>
            <a:ext cx="2879727" cy="576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0"/>
                </a:lnTo>
                <a:lnTo>
                  <a:pt x="21600" y="0"/>
                </a:lnTo>
                <a:lnTo>
                  <a:pt x="16200" y="21600"/>
                </a:lnTo>
                <a:close/>
              </a:path>
            </a:pathLst>
          </a:custGeom>
          <a:solidFill>
            <a:srgbClr val="D9D9D9"/>
          </a:solidFill>
          <a:ln w="12700">
            <a:miter lim="400000"/>
          </a:ln>
          <a:effectLst>
            <a:outerShdw sx="100000" sy="100000" kx="0" ky="0" algn="b" rotWithShape="0" blurRad="12700" dist="107762" dir="18900000">
              <a:schemeClr val="accent1">
                <a:alpha val="50000"/>
              </a:schemeClr>
            </a:outerShdw>
          </a:effectLst>
        </p:spPr>
        <p:txBody>
          <a:bodyPr lIns="45718" tIns="45718" rIns="45718" bIns="45718" anchor="ctr"/>
          <a:lstStyle/>
          <a:p>
            <a:pPr>
              <a:defRPr>
                <a:solidFill>
                  <a:schemeClr val="accent3">
                    <a:lumOff val="44000"/>
                  </a:schemeClr>
                </a:solidFill>
                <a:latin typeface="Trebuchet MS"/>
                <a:ea typeface="Trebuchet MS"/>
                <a:cs typeface="Trebuchet MS"/>
                <a:sym typeface="Trebuchet MS"/>
              </a:defRPr>
            </a:pPr>
          </a:p>
        </p:txBody>
      </p:sp>
      <p:sp>
        <p:nvSpPr>
          <p:cNvPr id="1000" name="Shape 1000"/>
          <p:cNvSpPr/>
          <p:nvPr/>
        </p:nvSpPr>
        <p:spPr>
          <a:xfrm>
            <a:off x="5007619" y="2483895"/>
            <a:ext cx="2879727" cy="576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0"/>
                </a:lnTo>
                <a:lnTo>
                  <a:pt x="21600" y="0"/>
                </a:lnTo>
                <a:lnTo>
                  <a:pt x="16200" y="21600"/>
                </a:lnTo>
                <a:close/>
              </a:path>
            </a:pathLst>
          </a:custGeom>
          <a:solidFill>
            <a:srgbClr val="D9D9D9"/>
          </a:solidFill>
          <a:ln w="12700">
            <a:miter lim="400000"/>
          </a:ln>
          <a:effectLst>
            <a:outerShdw sx="100000" sy="100000" kx="0" ky="0" algn="b" rotWithShape="0" blurRad="12700" dist="107762" dir="18900000">
              <a:schemeClr val="accent1">
                <a:alpha val="50000"/>
              </a:schemeClr>
            </a:outerShdw>
          </a:effectLst>
        </p:spPr>
        <p:txBody>
          <a:bodyPr lIns="45718" tIns="45718" rIns="45718" bIns="45718" anchor="ctr"/>
          <a:lstStyle/>
          <a:p>
            <a:pPr>
              <a:defRPr>
                <a:solidFill>
                  <a:schemeClr val="accent3">
                    <a:lumOff val="44000"/>
                  </a:schemeClr>
                </a:solidFill>
                <a:latin typeface="Trebuchet MS"/>
                <a:ea typeface="Trebuchet MS"/>
                <a:cs typeface="Trebuchet MS"/>
                <a:sym typeface="Trebuchet MS"/>
              </a:defRPr>
            </a:pPr>
          </a:p>
        </p:txBody>
      </p:sp>
      <p:sp>
        <p:nvSpPr>
          <p:cNvPr id="1001" name="Shape 1001"/>
          <p:cNvSpPr/>
          <p:nvPr/>
        </p:nvSpPr>
        <p:spPr>
          <a:xfrm>
            <a:off x="6514513" y="1457580"/>
            <a:ext cx="2879727" cy="5762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400" y="0"/>
                </a:lnTo>
                <a:lnTo>
                  <a:pt x="21600" y="0"/>
                </a:lnTo>
                <a:lnTo>
                  <a:pt x="16200" y="21600"/>
                </a:lnTo>
                <a:close/>
              </a:path>
            </a:pathLst>
          </a:custGeom>
          <a:solidFill>
            <a:srgbClr val="D9D9D9"/>
          </a:solidFill>
          <a:ln w="12700">
            <a:miter lim="400000"/>
          </a:ln>
          <a:effectLst>
            <a:outerShdw sx="100000" sy="100000" kx="0" ky="0" algn="b" rotWithShape="0" blurRad="12700" dist="107762" dir="18900000">
              <a:schemeClr val="accent1">
                <a:alpha val="50000"/>
              </a:schemeClr>
            </a:outerShdw>
          </a:effectLst>
        </p:spPr>
        <p:txBody>
          <a:bodyPr lIns="45718" tIns="45718" rIns="45718" bIns="45718" anchor="ctr"/>
          <a:lstStyle/>
          <a:p>
            <a:pPr>
              <a:defRPr>
                <a:solidFill>
                  <a:schemeClr val="accent3">
                    <a:lumOff val="44000"/>
                  </a:schemeClr>
                </a:solidFill>
                <a:latin typeface="Trebuchet MS"/>
                <a:ea typeface="Trebuchet MS"/>
                <a:cs typeface="Trebuchet MS"/>
                <a:sym typeface="Trebuchet MS"/>
              </a:defRPr>
            </a:pPr>
          </a:p>
        </p:txBody>
      </p:sp>
      <p:pic>
        <p:nvPicPr>
          <p:cNvPr id="1002" name="image81.png" descr="MCj03331740000[1]"/>
          <p:cNvPicPr>
            <a:picLocks noChangeAspect="1"/>
          </p:cNvPicPr>
          <p:nvPr/>
        </p:nvPicPr>
        <p:blipFill>
          <a:blip r:embed="rId3">
            <a:extLst/>
          </a:blip>
          <a:stretch>
            <a:fillRect/>
          </a:stretch>
        </p:blipFill>
        <p:spPr>
          <a:xfrm>
            <a:off x="3116990" y="3841015"/>
            <a:ext cx="1944690" cy="696914"/>
          </a:xfrm>
          <a:prstGeom prst="rect">
            <a:avLst/>
          </a:prstGeom>
          <a:ln w="12700">
            <a:miter lim="400000"/>
          </a:ln>
        </p:spPr>
      </p:pic>
      <p:pic>
        <p:nvPicPr>
          <p:cNvPr id="1003" name="image81.png" descr="MCj03331740000[1]"/>
          <p:cNvPicPr>
            <a:picLocks noChangeAspect="1"/>
          </p:cNvPicPr>
          <p:nvPr/>
        </p:nvPicPr>
        <p:blipFill>
          <a:blip r:embed="rId3">
            <a:extLst/>
          </a:blip>
          <a:stretch>
            <a:fillRect/>
          </a:stretch>
        </p:blipFill>
        <p:spPr>
          <a:xfrm>
            <a:off x="4625032" y="2820510"/>
            <a:ext cx="1944691" cy="698502"/>
          </a:xfrm>
          <a:prstGeom prst="rect">
            <a:avLst/>
          </a:prstGeom>
          <a:ln w="12700">
            <a:miter lim="400000"/>
          </a:ln>
        </p:spPr>
      </p:pic>
      <p:pic>
        <p:nvPicPr>
          <p:cNvPr id="1004" name="image81.png" descr="MCj03331740000[1]"/>
          <p:cNvPicPr>
            <a:picLocks noChangeAspect="1"/>
          </p:cNvPicPr>
          <p:nvPr/>
        </p:nvPicPr>
        <p:blipFill>
          <a:blip r:embed="rId3">
            <a:extLst/>
          </a:blip>
          <a:stretch>
            <a:fillRect/>
          </a:stretch>
        </p:blipFill>
        <p:spPr>
          <a:xfrm>
            <a:off x="6065194" y="1921977"/>
            <a:ext cx="1944690" cy="698502"/>
          </a:xfrm>
          <a:prstGeom prst="rect">
            <a:avLst/>
          </a:prstGeom>
          <a:ln w="12700">
            <a:miter lim="400000"/>
          </a:ln>
        </p:spPr>
      </p:pic>
      <p:sp>
        <p:nvSpPr>
          <p:cNvPr id="1005" name="Shape 1005"/>
          <p:cNvSpPr/>
          <p:nvPr/>
        </p:nvSpPr>
        <p:spPr>
          <a:xfrm>
            <a:off x="2381979" y="4496651"/>
            <a:ext cx="1801002"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solidFill>
                  <a:schemeClr val="accent3">
                    <a:lumOff val="44000"/>
                  </a:schemeClr>
                </a:solidFill>
                <a:latin typeface="TheSansCorrespondence"/>
                <a:ea typeface="TheSansCorrespondence"/>
                <a:cs typeface="TheSansCorrespondence"/>
                <a:sym typeface="TheSansCorrespondence"/>
              </a:defRPr>
            </a:lvl1pPr>
          </a:lstStyle>
          <a:p>
            <a:pPr/>
            <a:r>
              <a:t>Infrastructura y Acceso</a:t>
            </a:r>
          </a:p>
        </p:txBody>
      </p:sp>
      <p:sp>
        <p:nvSpPr>
          <p:cNvPr id="1006" name="Shape 1006"/>
          <p:cNvSpPr/>
          <p:nvPr/>
        </p:nvSpPr>
        <p:spPr>
          <a:xfrm>
            <a:off x="4445013" y="3495526"/>
            <a:ext cx="1052695"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TheSansCorrespondence"/>
                <a:ea typeface="TheSansCorrespondence"/>
                <a:cs typeface="TheSansCorrespondence"/>
                <a:sym typeface="TheSansCorrespondence"/>
              </a:defRPr>
            </a:lvl1pPr>
          </a:lstStyle>
          <a:p>
            <a:pPr/>
            <a:r>
              <a:t>Capacitación</a:t>
            </a:r>
          </a:p>
        </p:txBody>
      </p:sp>
      <p:sp>
        <p:nvSpPr>
          <p:cNvPr id="1007" name="Shape 1007"/>
          <p:cNvSpPr/>
          <p:nvPr/>
        </p:nvSpPr>
        <p:spPr>
          <a:xfrm>
            <a:off x="6229198" y="2626770"/>
            <a:ext cx="1044286"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TheSansCorrespondence"/>
                <a:ea typeface="TheSansCorrespondence"/>
                <a:cs typeface="TheSansCorrespondence"/>
                <a:sym typeface="TheSansCorrespondence"/>
              </a:defRPr>
            </a:lvl1pPr>
          </a:lstStyle>
          <a:p>
            <a:pPr/>
            <a:r>
              <a:t>Aplicaciones</a:t>
            </a:r>
          </a:p>
        </p:txBody>
      </p:sp>
      <p:sp>
        <p:nvSpPr>
          <p:cNvPr id="1008" name="Shape 1008"/>
          <p:cNvSpPr/>
          <p:nvPr/>
        </p:nvSpPr>
        <p:spPr>
          <a:xfrm>
            <a:off x="8003588" y="1493223"/>
            <a:ext cx="942264"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TheSansCorrespondence"/>
                <a:ea typeface="TheSansCorrespondence"/>
                <a:cs typeface="TheSansCorrespondence"/>
                <a:sym typeface="TheSansCorrespondence"/>
              </a:defRPr>
            </a:lvl1pPr>
          </a:lstStyle>
          <a:p>
            <a:pPr/>
            <a:r>
              <a:t>Contenidos</a:t>
            </a:r>
          </a:p>
        </p:txBody>
      </p:sp>
      <p:sp>
        <p:nvSpPr>
          <p:cNvPr id="1009" name="Shape 1009"/>
          <p:cNvSpPr/>
          <p:nvPr/>
        </p:nvSpPr>
        <p:spPr>
          <a:xfrm flipV="1">
            <a:off x="4994475" y="1850240"/>
            <a:ext cx="4321178" cy="3240090"/>
          </a:xfrm>
          <a:prstGeom prst="line">
            <a:avLst/>
          </a:prstGeom>
          <a:ln w="38100">
            <a:solidFill>
              <a:srgbClr val="F6BB2B"/>
            </a:solidFill>
            <a:bevel/>
            <a:tailEnd type="triangle"/>
          </a:ln>
        </p:spPr>
        <p:txBody>
          <a:bodyPr lIns="45718" tIns="45718" rIns="45718" bIns="45718"/>
          <a:lstStyle/>
          <a:p>
            <a:pPr/>
          </a:p>
        </p:txBody>
      </p:sp>
      <p:sp>
        <p:nvSpPr>
          <p:cNvPr id="1010" name="Shape 1010"/>
          <p:cNvSpPr/>
          <p:nvPr/>
        </p:nvSpPr>
        <p:spPr>
          <a:xfrm>
            <a:off x="1802813" y="4170826"/>
            <a:ext cx="391952" cy="574250"/>
          </a:xfrm>
          <a:prstGeom prst="rightArrow">
            <a:avLst>
              <a:gd name="adj1" fmla="val 50000"/>
              <a:gd name="adj2" fmla="val 50000"/>
            </a:avLst>
          </a:prstGeom>
          <a:solidFill>
            <a:srgbClr val="FFC000"/>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sp>
        <p:nvSpPr>
          <p:cNvPr id="1011" name="Shape 1011"/>
          <p:cNvSpPr/>
          <p:nvPr/>
        </p:nvSpPr>
        <p:spPr>
          <a:xfrm>
            <a:off x="203322" y="4058589"/>
            <a:ext cx="1748690"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chemeClr val="accent3">
                    <a:lumOff val="44000"/>
                  </a:schemeClr>
                </a:solidFill>
                <a:latin typeface="Trebuchet MS"/>
                <a:ea typeface="Trebuchet MS"/>
                <a:cs typeface="Trebuchet MS"/>
                <a:sym typeface="Trebuchet MS"/>
              </a:defRPr>
            </a:lvl1pPr>
          </a:lstStyle>
          <a:p>
            <a:pPr/>
            <a:r>
              <a:t>Escuelas, centros de salud y comisarías conectados. </a:t>
            </a:r>
          </a:p>
        </p:txBody>
      </p:sp>
      <p:sp>
        <p:nvSpPr>
          <p:cNvPr id="1012" name="Shape 1012"/>
          <p:cNvSpPr/>
          <p:nvPr/>
        </p:nvSpPr>
        <p:spPr>
          <a:xfrm>
            <a:off x="3287774" y="3112415"/>
            <a:ext cx="391952" cy="574250"/>
          </a:xfrm>
          <a:prstGeom prst="rightArrow">
            <a:avLst>
              <a:gd name="adj1" fmla="val 50000"/>
              <a:gd name="adj2" fmla="val 50000"/>
            </a:avLst>
          </a:prstGeom>
          <a:solidFill>
            <a:srgbClr val="FFC000"/>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sp>
        <p:nvSpPr>
          <p:cNvPr id="1013" name="Shape 1013"/>
          <p:cNvSpPr/>
          <p:nvPr/>
        </p:nvSpPr>
        <p:spPr>
          <a:xfrm>
            <a:off x="948027" y="2922484"/>
            <a:ext cx="2326858"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solidFill>
                  <a:schemeClr val="accent3">
                    <a:lumOff val="44000"/>
                  </a:schemeClr>
                </a:solidFill>
                <a:latin typeface="Trebuchet MS"/>
                <a:ea typeface="Trebuchet MS"/>
                <a:cs typeface="Trebuchet MS"/>
                <a:sym typeface="Trebuchet MS"/>
              </a:defRPr>
            </a:pPr>
            <a:r>
              <a:t>Una vez que conectemos a nuestros médicos, policías y profesores, convertirlos en </a:t>
            </a:r>
            <a:r>
              <a:rPr u="sng"/>
              <a:t>profesionales digitales. </a:t>
            </a:r>
          </a:p>
        </p:txBody>
      </p:sp>
      <p:sp>
        <p:nvSpPr>
          <p:cNvPr id="1014" name="Shape 1014"/>
          <p:cNvSpPr/>
          <p:nvPr/>
        </p:nvSpPr>
        <p:spPr>
          <a:xfrm>
            <a:off x="4782653" y="2184728"/>
            <a:ext cx="391952" cy="574250"/>
          </a:xfrm>
          <a:prstGeom prst="rightArrow">
            <a:avLst>
              <a:gd name="adj1" fmla="val 50000"/>
              <a:gd name="adj2" fmla="val 50000"/>
            </a:avLst>
          </a:prstGeom>
          <a:solidFill>
            <a:srgbClr val="FFC000"/>
          </a:solidFill>
          <a:ln w="12700">
            <a:miter lim="400000"/>
          </a:ln>
        </p:spPr>
        <p:txBody>
          <a:bodyPr lIns="45718" tIns="45718" rIns="45718" bIns="45718" anchor="ctr"/>
          <a:lstStyle/>
          <a:p>
            <a:pPr algn="ctr">
              <a:defRPr sz="1400">
                <a:latin typeface="Trebuchet MS"/>
                <a:ea typeface="Trebuchet MS"/>
                <a:cs typeface="Trebuchet MS"/>
                <a:sym typeface="Trebuchet MS"/>
              </a:defRPr>
            </a:pPr>
          </a:p>
        </p:txBody>
      </p:sp>
      <p:sp>
        <p:nvSpPr>
          <p:cNvPr id="1015" name="Shape 1015"/>
          <p:cNvSpPr/>
          <p:nvPr/>
        </p:nvSpPr>
        <p:spPr>
          <a:xfrm>
            <a:off x="2856937" y="2040945"/>
            <a:ext cx="1861758"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chemeClr val="accent3">
                    <a:lumOff val="44000"/>
                  </a:schemeClr>
                </a:solidFill>
                <a:latin typeface="Trebuchet MS"/>
                <a:ea typeface="Trebuchet MS"/>
                <a:cs typeface="Trebuchet MS"/>
                <a:sym typeface="Trebuchet MS"/>
              </a:defRPr>
            </a:lvl1pPr>
          </a:lstStyle>
          <a:p>
            <a:pPr/>
            <a:r>
              <a:t>Dotarles de herramientas de gestión y conocimiento (skills).</a:t>
            </a:r>
          </a:p>
        </p:txBody>
      </p:sp>
      <p:sp>
        <p:nvSpPr>
          <p:cNvPr id="1016" name="Shape 1016"/>
          <p:cNvSpPr/>
          <p:nvPr/>
        </p:nvSpPr>
        <p:spPr>
          <a:xfrm>
            <a:off x="4445013" y="1268758"/>
            <a:ext cx="1992018"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chemeClr val="accent3">
                    <a:lumOff val="44000"/>
                  </a:schemeClr>
                </a:solidFill>
                <a:latin typeface="Trebuchet MS"/>
                <a:ea typeface="Trebuchet MS"/>
                <a:cs typeface="Trebuchet MS"/>
                <a:sym typeface="Trebuchet MS"/>
              </a:defRPr>
            </a:lvl1pPr>
          </a:lstStyle>
          <a:p>
            <a:pPr/>
            <a:r>
              <a:t>…y contenidos adaptados a nuestra realidad y necesidades.</a:t>
            </a:r>
          </a:p>
        </p:txBody>
      </p:sp>
      <p:sp>
        <p:nvSpPr>
          <p:cNvPr id="1017" name="Shape 1017"/>
          <p:cNvSpPr/>
          <p:nvPr/>
        </p:nvSpPr>
        <p:spPr>
          <a:xfrm>
            <a:off x="6338463" y="1304800"/>
            <a:ext cx="391952" cy="574250"/>
          </a:xfrm>
          <a:prstGeom prst="rightArrow">
            <a:avLst>
              <a:gd name="adj1" fmla="val 50000"/>
              <a:gd name="adj2" fmla="val 50000"/>
            </a:avLst>
          </a:prstGeom>
          <a:solidFill>
            <a:srgbClr val="FFC000"/>
          </a:solidFill>
          <a:ln w="12700">
            <a:miter lim="400000"/>
          </a:ln>
        </p:spPr>
        <p:txBody>
          <a:bodyPr lIns="45718" tIns="45718" rIns="45718" bIns="45718" anchor="ctr"/>
          <a:lstStyle/>
          <a:p>
            <a:pPr algn="ctr">
              <a:defRPr sz="2000">
                <a:latin typeface="Trebuchet MS"/>
                <a:ea typeface="Trebuchet MS"/>
                <a:cs typeface="Trebuchet MS"/>
                <a:sym typeface="Trebuchet MS"/>
              </a:defRPr>
            </a:pPr>
          </a:p>
        </p:txBody>
      </p:sp>
      <p:pic>
        <p:nvPicPr>
          <p:cNvPr id="1018" name="image84.png"/>
          <p:cNvPicPr>
            <a:picLocks noChangeAspect="1"/>
          </p:cNvPicPr>
          <p:nvPr/>
        </p:nvPicPr>
        <p:blipFill>
          <a:blip r:embed="rId4">
            <a:extLst/>
          </a:blip>
          <a:stretch>
            <a:fillRect/>
          </a:stretch>
        </p:blipFill>
        <p:spPr>
          <a:xfrm rot="19747147">
            <a:off x="1219873" y="4927117"/>
            <a:ext cx="980065" cy="980064"/>
          </a:xfrm>
          <a:prstGeom prst="rect">
            <a:avLst/>
          </a:prstGeom>
          <a:ln w="12700">
            <a:miter lim="400000"/>
          </a:ln>
        </p:spPr>
      </p:pic>
      <p:sp>
        <p:nvSpPr>
          <p:cNvPr id="1019" name="Shape 1019"/>
          <p:cNvSpPr/>
          <p:nvPr/>
        </p:nvSpPr>
        <p:spPr>
          <a:xfrm>
            <a:off x="2856937" y="5331943"/>
            <a:ext cx="6563919" cy="49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3">
                    <a:lumOff val="44000"/>
                  </a:schemeClr>
                </a:solidFill>
                <a:latin typeface="Trebuchet MS"/>
                <a:ea typeface="Trebuchet MS"/>
                <a:cs typeface="Trebuchet MS"/>
                <a:sym typeface="Trebuchet MS"/>
              </a:defRPr>
            </a:lvl1pPr>
          </a:lstStyle>
          <a:p>
            <a:pPr/>
            <a:r>
              <a:t>La capacitación tiene incidencia directa en el crecimiento de la demanda y con ello el crecimiento del ecosistema digital.</a:t>
            </a:r>
          </a:p>
        </p:txBody>
      </p:sp>
      <p:sp>
        <p:nvSpPr>
          <p:cNvPr id="1020" name="Shape 1020"/>
          <p:cNvSpPr/>
          <p:nvPr/>
        </p:nvSpPr>
        <p:spPr>
          <a:xfrm>
            <a:off x="9632626" y="14958"/>
            <a:ext cx="212415" cy="254074"/>
          </a:xfrm>
          <a:prstGeom prst="rect">
            <a:avLst/>
          </a:prstGeom>
          <a:solidFill>
            <a:srgbClr val="072534"/>
          </a:solidFill>
          <a:ln w="25400">
            <a:solidFill>
              <a:schemeClr val="accent1"/>
            </a:solidFill>
          </a:ln>
        </p:spPr>
        <p:txBody>
          <a:bodyPr lIns="45718" tIns="45718" rIns="45718" bIns="45718" anchor="ctr"/>
          <a:lstStyle/>
          <a:p>
            <a:pP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2" name="Shape 1022"/>
          <p:cNvSpPr/>
          <p:nvPr>
            <p:ph type="title"/>
          </p:nvPr>
        </p:nvSpPr>
        <p:spPr>
          <a:xfrm>
            <a:off x="-3" y="-1"/>
            <a:ext cx="9906004" cy="836613"/>
          </a:xfrm>
          <a:prstGeom prst="rect">
            <a:avLst/>
          </a:prstGeom>
        </p:spPr>
        <p:txBody>
          <a:bodyPr/>
          <a:lstStyle/>
          <a:p>
            <a:pPr/>
            <a:r>
              <a:t>El sector  privado  ha realizado un importante esfuerzo inversor lo cual se ha traducido en la reducción de la brecha de acceso…</a:t>
            </a:r>
          </a:p>
        </p:txBody>
      </p:sp>
      <p:sp>
        <p:nvSpPr>
          <p:cNvPr id="1023" name="Shape 1023"/>
          <p:cNvSpPr/>
          <p:nvPr/>
        </p:nvSpPr>
        <p:spPr>
          <a:xfrm>
            <a:off x="542967" y="1259901"/>
            <a:ext cx="8711554" cy="4329341"/>
          </a:xfrm>
          <a:prstGeom prst="rect">
            <a:avLst/>
          </a:prstGeom>
          <a:ln w="12700">
            <a:solidFill>
              <a:schemeClr val="accent2"/>
            </a:solidFill>
            <a:miter/>
          </a:ln>
        </p:spPr>
        <p:txBody>
          <a:bodyPr lIns="45718" tIns="45718" rIns="45718" bIns="45718" anchor="ctr"/>
          <a:lstStyle/>
          <a:p>
            <a:pPr algn="ctr">
              <a:defRPr>
                <a:solidFill>
                  <a:schemeClr val="accent3">
                    <a:lumOff val="44000"/>
                  </a:schemeClr>
                </a:solidFill>
                <a:latin typeface="Trebuchet MS"/>
                <a:ea typeface="Trebuchet MS"/>
                <a:cs typeface="Trebuchet MS"/>
                <a:sym typeface="Trebuchet MS"/>
              </a:defRPr>
            </a:pPr>
          </a:p>
        </p:txBody>
      </p:sp>
      <p:sp>
        <p:nvSpPr>
          <p:cNvPr id="1024" name="Shape 1024"/>
          <p:cNvSpPr/>
          <p:nvPr/>
        </p:nvSpPr>
        <p:spPr>
          <a:xfrm>
            <a:off x="962853" y="1020020"/>
            <a:ext cx="3749824" cy="574039"/>
          </a:xfrm>
          <a:prstGeom prst="rect">
            <a:avLst/>
          </a:prstGeom>
          <a:solidFill>
            <a:srgbClr val="002736"/>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chemeClr val="accent2"/>
                </a:solidFill>
                <a:latin typeface="Trebuchet MS"/>
                <a:ea typeface="Trebuchet MS"/>
                <a:cs typeface="Trebuchet MS"/>
                <a:sym typeface="Trebuchet MS"/>
              </a:defRPr>
            </a:lvl1pPr>
          </a:lstStyle>
          <a:p>
            <a:pPr/>
            <a:r>
              <a:t>Oportunidades de inversión en telecomunicaciones  vía OxI</a:t>
            </a:r>
          </a:p>
        </p:txBody>
      </p:sp>
      <p:sp>
        <p:nvSpPr>
          <p:cNvPr id="1025" name="Shape 1025"/>
          <p:cNvSpPr/>
          <p:nvPr/>
        </p:nvSpPr>
        <p:spPr>
          <a:xfrm>
            <a:off x="1226037" y="1911608"/>
            <a:ext cx="6397201" cy="204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3">
                    <a:lumOff val="44000"/>
                  </a:schemeClr>
                </a:solidFill>
              </a:defRPr>
            </a:pPr>
            <a:r>
              <a:t>Tele centros</a:t>
            </a:r>
          </a:p>
          <a:p>
            <a:pPr>
              <a:defRPr>
                <a:solidFill>
                  <a:schemeClr val="accent3">
                    <a:lumOff val="44000"/>
                  </a:schemeClr>
                </a:solidFill>
              </a:defRPr>
            </a:pPr>
          </a:p>
          <a:p>
            <a:pPr>
              <a:defRPr>
                <a:solidFill>
                  <a:schemeClr val="accent3">
                    <a:lumOff val="44000"/>
                  </a:schemeClr>
                </a:solidFill>
              </a:defRPr>
            </a:pPr>
            <a:r>
              <a:t>Centros de Seguridad Ciudadana</a:t>
            </a:r>
          </a:p>
          <a:p>
            <a:pPr>
              <a:defRPr>
                <a:solidFill>
                  <a:schemeClr val="accent3">
                    <a:lumOff val="44000"/>
                  </a:schemeClr>
                </a:solidFill>
              </a:defRPr>
            </a:pPr>
          </a:p>
          <a:p>
            <a:pPr>
              <a:defRPr>
                <a:solidFill>
                  <a:schemeClr val="accent3">
                    <a:lumOff val="44000"/>
                  </a:schemeClr>
                </a:solidFill>
              </a:defRPr>
            </a:pPr>
            <a:r>
              <a:t>Internet y telecomunicaciones (conexión alambrica o satelital)</a:t>
            </a:r>
          </a:p>
          <a:p>
            <a:pPr>
              <a:defRPr>
                <a:solidFill>
                  <a:schemeClr val="accent3">
                    <a:lumOff val="44000"/>
                  </a:schemeClr>
                </a:solidFill>
              </a:defRPr>
            </a:pPr>
          </a:p>
          <a:p>
            <a:pPr>
              <a:defRPr>
                <a:solidFill>
                  <a:schemeClr val="accent3">
                    <a:lumOff val="44000"/>
                  </a:schemeClr>
                </a:solidFill>
              </a:defRPr>
            </a:pPr>
            <a:r>
              <a:t>Comunicaciones de Emergencia</a:t>
            </a:r>
          </a:p>
        </p:txBody>
      </p:sp>
      <p:sp>
        <p:nvSpPr>
          <p:cNvPr id="1026" name="Shape 1026"/>
          <p:cNvSpPr/>
          <p:nvPr/>
        </p:nvSpPr>
        <p:spPr>
          <a:xfrm>
            <a:off x="713234" y="4276395"/>
            <a:ext cx="8479532" cy="110037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cap="all" sz="1700">
                <a:solidFill>
                  <a:schemeClr val="accent2"/>
                </a:solidFill>
                <a:latin typeface="Arial"/>
                <a:ea typeface="Arial"/>
                <a:cs typeface="Arial"/>
                <a:sym typeface="Arial"/>
              </a:defRPr>
            </a:pPr>
            <a:r>
              <a:t>Ventaja: si se cuenta con la inversión, se puede estar conectado en pocos meses </a:t>
            </a:r>
          </a:p>
          <a:p>
            <a:pPr>
              <a:defRPr cap="all" sz="1700">
                <a:solidFill>
                  <a:schemeClr val="accent2"/>
                </a:solidFill>
                <a:latin typeface="Arial"/>
                <a:ea typeface="Arial"/>
                <a:cs typeface="Arial"/>
                <a:sym typeface="Arial"/>
              </a:defRPr>
            </a:pPr>
          </a:p>
          <a:p>
            <a:pPr>
              <a:defRPr cap="all" sz="1700">
                <a:solidFill>
                  <a:schemeClr val="accent2"/>
                </a:solidFill>
                <a:latin typeface="Arial"/>
                <a:ea typeface="Arial"/>
                <a:cs typeface="Arial"/>
                <a:sym typeface="Arial"/>
              </a:defRPr>
            </a:pPr>
            <a:r>
              <a:t>retos: contenidos adecuados a la realidad y capacitación </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0" name="Shape 1030"/>
          <p:cNvSpPr/>
          <p:nvPr/>
        </p:nvSpPr>
        <p:spPr>
          <a:xfrm>
            <a:off x="2896742" y="620687"/>
            <a:ext cx="6255423" cy="417630"/>
          </a:xfrm>
          <a:prstGeom prst="rect">
            <a:avLst/>
          </a:prstGeom>
          <a:ln w="12700">
            <a:miter lim="400000"/>
          </a:ln>
          <a:extLst>
            <a:ext uri="{C572A759-6A51-4108-AA02-DFA0A04FC94B}">
              <ma14:wrappingTextBoxFlag xmlns:ma14="http://schemas.microsoft.com/office/mac/drawingml/2011/main" val="1"/>
            </a:ext>
          </a:extLst>
        </p:spPr>
        <p:txBody>
          <a:bodyPr lIns="36000" tIns="36000" rIns="36000" bIns="36000">
            <a:spAutoFit/>
          </a:bodyPr>
          <a:lstStyle>
            <a:lvl1pPr defTabSz="457200">
              <a:defRPr sz="2400">
                <a:solidFill>
                  <a:srgbClr val="003245"/>
                </a:solidFill>
                <a:latin typeface="Arial"/>
                <a:ea typeface="Arial"/>
                <a:cs typeface="Arial"/>
                <a:sym typeface="Arial"/>
              </a:defRPr>
            </a:lvl1pPr>
          </a:lstStyle>
          <a:p>
            <a:pPr>
              <a:defRPr sz="2800">
                <a:solidFill>
                  <a:srgbClr val="000000"/>
                </a:solidFill>
              </a:defRPr>
            </a:pPr>
            <a:r>
              <a:rPr sz="2400">
                <a:solidFill>
                  <a:srgbClr val="003245"/>
                </a:solidFill>
              </a:rPr>
              <a:t>Proyecto de Seguridad Ciudadana de Cusco</a:t>
            </a:r>
          </a:p>
        </p:txBody>
      </p:sp>
      <p:grpSp>
        <p:nvGrpSpPr>
          <p:cNvPr id="1033" name="Group 1033" descr="C:\Users\jduenasb\AppData\Local\Microsoft\Windows\Temporary Internet Files\Content.Word\20141024_192139.jpg"/>
          <p:cNvGrpSpPr/>
          <p:nvPr/>
        </p:nvGrpSpPr>
        <p:grpSpPr>
          <a:xfrm>
            <a:off x="992559" y="1456061"/>
            <a:ext cx="2520282" cy="4709244"/>
            <a:chOff x="0" y="0"/>
            <a:chExt cx="2520280" cy="4709242"/>
          </a:xfrm>
        </p:grpSpPr>
        <p:sp>
          <p:nvSpPr>
            <p:cNvPr id="1031" name="Shape 1031"/>
            <p:cNvSpPr/>
            <p:nvPr/>
          </p:nvSpPr>
          <p:spPr>
            <a:xfrm rot="5400000">
              <a:off x="-1094481" y="1094480"/>
              <a:ext cx="4709243" cy="2520282"/>
            </a:xfrm>
            <a:prstGeom prst="rect">
              <a:avLst/>
            </a:prstGeom>
            <a:solidFill>
              <a:srgbClr val="EDEDED"/>
            </a:solidFill>
            <a:ln w="12700" cap="flat">
              <a:noFill/>
              <a:miter lim="400000"/>
            </a:ln>
            <a:effectLst/>
          </p:spPr>
          <p:txBody>
            <a:bodyPr wrap="square" lIns="45718" tIns="45718" rIns="45718" bIns="45718" numCol="1" anchor="t">
              <a:noAutofit/>
            </a:bodyPr>
            <a:lstStyle/>
            <a:p>
              <a:pPr algn="ctr">
                <a:defRPr sz="2800">
                  <a:latin typeface="Arial"/>
                  <a:ea typeface="Arial"/>
                  <a:cs typeface="Arial"/>
                  <a:sym typeface="Arial"/>
                </a:defRPr>
              </a:pPr>
            </a:p>
          </p:txBody>
        </p:sp>
        <p:pic>
          <p:nvPicPr>
            <p:cNvPr id="1032" name="image55.jpeg"/>
            <p:cNvPicPr>
              <a:picLocks noChangeAspect="1"/>
            </p:cNvPicPr>
            <p:nvPr/>
          </p:nvPicPr>
          <p:blipFill>
            <a:blip r:embed="rId2">
              <a:extLst/>
            </a:blip>
            <a:stretch>
              <a:fillRect/>
            </a:stretch>
          </p:blipFill>
          <p:spPr>
            <a:xfrm rot="5400000">
              <a:off x="-1094481" y="1094480"/>
              <a:ext cx="4709243" cy="2520282"/>
            </a:xfrm>
            <a:prstGeom prst="rect">
              <a:avLst/>
            </a:prstGeom>
            <a:ln w="50800" cap="sq">
              <a:solidFill>
                <a:schemeClr val="accent3">
                  <a:lumOff val="44000"/>
                </a:schemeClr>
              </a:solidFill>
              <a:prstDash val="solid"/>
              <a:miter lim="800000"/>
            </a:ln>
            <a:effectLst>
              <a:outerShdw sx="100000" sy="100000" kx="0" ky="0" algn="b" rotWithShape="0" blurRad="63500" dist="50800" dir="12900000">
                <a:srgbClr val="000000">
                  <a:alpha val="30000"/>
                </a:srgbClr>
              </a:outerShdw>
            </a:effectLst>
          </p:spPr>
        </p:pic>
      </p:grpSp>
      <p:grpSp>
        <p:nvGrpSpPr>
          <p:cNvPr id="1036" name="Group 1036" descr="C:\Users\jduenasb\AppData\Local\Microsoft\Windows\Temporary Internet Files\Content.Word\IMG-20141030-WA0000.jpg"/>
          <p:cNvGrpSpPr/>
          <p:nvPr/>
        </p:nvGrpSpPr>
        <p:grpSpPr>
          <a:xfrm>
            <a:off x="3695189" y="1396139"/>
            <a:ext cx="2520926" cy="4681778"/>
            <a:chOff x="0" y="0"/>
            <a:chExt cx="2520925" cy="4681777"/>
          </a:xfrm>
        </p:grpSpPr>
        <p:sp>
          <p:nvSpPr>
            <p:cNvPr id="1034" name="Shape 1034"/>
            <p:cNvSpPr/>
            <p:nvPr/>
          </p:nvSpPr>
          <p:spPr>
            <a:xfrm>
              <a:off x="0" y="0"/>
              <a:ext cx="2520926" cy="4681778"/>
            </a:xfrm>
            <a:prstGeom prst="rect">
              <a:avLst/>
            </a:prstGeom>
            <a:solidFill>
              <a:srgbClr val="EDEDED"/>
            </a:solidFill>
            <a:ln w="12700" cap="flat">
              <a:noFill/>
              <a:miter lim="400000"/>
            </a:ln>
            <a:effectLst/>
          </p:spPr>
          <p:txBody>
            <a:bodyPr wrap="square" lIns="45718" tIns="45718" rIns="45718" bIns="45718" numCol="1" anchor="t">
              <a:noAutofit/>
            </a:bodyPr>
            <a:lstStyle/>
            <a:p>
              <a:pPr algn="ctr">
                <a:defRPr sz="2800">
                  <a:latin typeface="Arial"/>
                  <a:ea typeface="Arial"/>
                  <a:cs typeface="Arial"/>
                  <a:sym typeface="Arial"/>
                </a:defRPr>
              </a:pPr>
            </a:p>
          </p:txBody>
        </p:sp>
        <p:pic>
          <p:nvPicPr>
            <p:cNvPr id="1035" name="image56.jpeg"/>
            <p:cNvPicPr>
              <a:picLocks noChangeAspect="1"/>
            </p:cNvPicPr>
            <p:nvPr/>
          </p:nvPicPr>
          <p:blipFill>
            <a:blip r:embed="rId3">
              <a:extLst/>
            </a:blip>
            <a:stretch>
              <a:fillRect/>
            </a:stretch>
          </p:blipFill>
          <p:spPr>
            <a:xfrm>
              <a:off x="0" y="0"/>
              <a:ext cx="2520926" cy="4681778"/>
            </a:xfrm>
            <a:prstGeom prst="rect">
              <a:avLst/>
            </a:prstGeom>
            <a:ln w="50800" cap="sq">
              <a:solidFill>
                <a:schemeClr val="accent3">
                  <a:lumOff val="44000"/>
                </a:schemeClr>
              </a:solidFill>
              <a:prstDash val="solid"/>
              <a:miter lim="800000"/>
            </a:ln>
            <a:effectLst>
              <a:outerShdw sx="100000" sy="100000" kx="0" ky="0" algn="b" rotWithShape="0" blurRad="63500" dist="50800" dir="12900000">
                <a:srgbClr val="000000">
                  <a:alpha val="30000"/>
                </a:srgbClr>
              </a:outerShdw>
            </a:effectLst>
          </p:spPr>
        </p:pic>
      </p:grpSp>
      <p:pic>
        <p:nvPicPr>
          <p:cNvPr id="1037" name="image57.jpeg"/>
          <p:cNvPicPr>
            <a:picLocks noChangeAspect="1"/>
          </p:cNvPicPr>
          <p:nvPr/>
        </p:nvPicPr>
        <p:blipFill>
          <a:blip r:embed="rId4">
            <a:extLst/>
          </a:blip>
          <a:stretch>
            <a:fillRect/>
          </a:stretch>
        </p:blipFill>
        <p:spPr>
          <a:xfrm rot="21241844">
            <a:off x="6518574" y="1377147"/>
            <a:ext cx="2581048" cy="4578976"/>
          </a:xfrm>
          <a:prstGeom prst="rect">
            <a:avLst/>
          </a:prstGeom>
          <a:ln w="12700">
            <a:miter lim="400000"/>
          </a:ln>
          <a:effectLst>
            <a:outerShdw sx="100000" sy="100000" kx="0" ky="0" algn="b" rotWithShape="0" blurRad="190500" dist="228600" dir="2700000">
              <a:srgbClr val="000000">
                <a:alpha val="30000"/>
              </a:srgbClr>
            </a:outerShdw>
          </a:effectLst>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9" name="Shape 1039"/>
          <p:cNvSpPr/>
          <p:nvPr/>
        </p:nvSpPr>
        <p:spPr>
          <a:xfrm>
            <a:off x="2545669" y="560220"/>
            <a:ext cx="6529738" cy="417630"/>
          </a:xfrm>
          <a:prstGeom prst="rect">
            <a:avLst/>
          </a:prstGeom>
          <a:ln w="12700">
            <a:miter lim="400000"/>
          </a:ln>
          <a:extLst>
            <a:ext uri="{C572A759-6A51-4108-AA02-DFA0A04FC94B}">
              <ma14:wrappingTextBoxFlag xmlns:ma14="http://schemas.microsoft.com/office/mac/drawingml/2011/main" val="1"/>
            </a:ext>
          </a:extLst>
        </p:spPr>
        <p:txBody>
          <a:bodyPr lIns="36000" tIns="36000" rIns="36000" bIns="36000">
            <a:spAutoFit/>
          </a:bodyPr>
          <a:lstStyle>
            <a:lvl1pPr defTabSz="457200">
              <a:defRPr sz="2400">
                <a:solidFill>
                  <a:srgbClr val="003245"/>
                </a:solidFill>
                <a:latin typeface="Arial"/>
                <a:ea typeface="Arial"/>
                <a:cs typeface="Arial"/>
                <a:sym typeface="Arial"/>
              </a:defRPr>
            </a:lvl1pPr>
          </a:lstStyle>
          <a:p>
            <a:pPr>
              <a:defRPr sz="2800">
                <a:solidFill>
                  <a:srgbClr val="000000"/>
                </a:solidFill>
              </a:defRPr>
            </a:pPr>
            <a:r>
              <a:rPr sz="2400">
                <a:solidFill>
                  <a:srgbClr val="003245"/>
                </a:solidFill>
              </a:rPr>
              <a:t>Proyecto de Seguridad Ciudadana de Belén</a:t>
            </a:r>
          </a:p>
        </p:txBody>
      </p:sp>
      <p:pic>
        <p:nvPicPr>
          <p:cNvPr id="1040" name="image54.jpeg"/>
          <p:cNvPicPr>
            <a:picLocks noChangeAspect="1"/>
          </p:cNvPicPr>
          <p:nvPr/>
        </p:nvPicPr>
        <p:blipFill>
          <a:blip r:embed="rId2">
            <a:extLst/>
          </a:blip>
          <a:stretch>
            <a:fillRect/>
          </a:stretch>
        </p:blipFill>
        <p:spPr>
          <a:xfrm>
            <a:off x="1531769" y="1412775"/>
            <a:ext cx="6842461" cy="4191546"/>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5" name="Shape 795"/>
          <p:cNvSpPr/>
          <p:nvPr/>
        </p:nvSpPr>
        <p:spPr>
          <a:xfrm>
            <a:off x="565165" y="117238"/>
            <a:ext cx="6896545" cy="87104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lgn="ctr" defTabSz="850391">
              <a:defRPr b="1" sz="2604">
                <a:solidFill>
                  <a:schemeClr val="accent3">
                    <a:lumOff val="44000"/>
                  </a:schemeClr>
                </a:solidFill>
                <a:latin typeface="Book Antiqua"/>
                <a:ea typeface="Book Antiqua"/>
                <a:cs typeface="Book Antiqua"/>
                <a:sym typeface="Book Antiqua"/>
              </a:defRPr>
            </a:pPr>
            <a:r>
              <a:t>Perú puede lograr crecimiento sostenible con desarrollo descentralizado </a:t>
            </a:r>
            <a:r>
              <a:rPr sz="1302"/>
              <a:t>(Banco Mundial (BM), oct 2015)</a:t>
            </a:r>
          </a:p>
        </p:txBody>
      </p:sp>
      <p:sp>
        <p:nvSpPr>
          <p:cNvPr id="796" name="Shape 796"/>
          <p:cNvSpPr/>
          <p:nvPr/>
        </p:nvSpPr>
        <p:spPr>
          <a:xfrm>
            <a:off x="531268" y="1241882"/>
            <a:ext cx="8843464" cy="4451607"/>
          </a:xfrm>
          <a:prstGeom prst="rect">
            <a:avLst/>
          </a:prstGeom>
          <a:solidFill>
            <a:schemeClr val="accent3">
              <a:lumOff val="44000"/>
            </a:schemeClr>
          </a:solidFill>
          <a:ln w="25400">
            <a:solidFill>
              <a:srgbClr val="C0504D"/>
            </a:solidFill>
            <a:bevel/>
          </a:ln>
          <a:extLst>
            <a:ext uri="{C572A759-6A51-4108-AA02-DFA0A04FC94B}">
              <ma14:wrappingTextBoxFlag xmlns:ma14="http://schemas.microsoft.com/office/mac/drawingml/2011/main" val="1"/>
            </a:ext>
          </a:extLst>
        </p:spPr>
        <p:txBody>
          <a:bodyPr lIns="45718" tIns="45718" rIns="45718" bIns="45718">
            <a:spAutoFit/>
          </a:bodyPr>
          <a:lstStyle/>
          <a:p>
            <a:pPr>
              <a:defRPr sz="1600">
                <a:solidFill>
                  <a:srgbClr val="000000"/>
                </a:solidFill>
                <a:latin typeface="Times New Roman"/>
                <a:ea typeface="Times New Roman"/>
                <a:cs typeface="Times New Roman"/>
                <a:sym typeface="Times New Roman"/>
              </a:defRPr>
            </a:pPr>
          </a:p>
          <a:p>
            <a:pPr>
              <a:defRPr sz="1600">
                <a:solidFill>
                  <a:srgbClr val="000000"/>
                </a:solidFill>
                <a:latin typeface="Times New Roman"/>
                <a:ea typeface="Times New Roman"/>
                <a:cs typeface="Times New Roman"/>
                <a:sym typeface="Times New Roman"/>
              </a:defRPr>
            </a:pPr>
            <a:r>
              <a:t>... para lograr un crecimiento sostenible y balanceado, el Perú puede desarrollar políticas públicas que fomenten el desarrollo descentralizado, especialmente con énfasis en las ciudades intermedias.</a:t>
            </a:r>
          </a:p>
          <a:p>
            <a:pPr>
              <a:defRPr sz="1600">
                <a:solidFill>
                  <a:srgbClr val="000000"/>
                </a:solidFill>
                <a:latin typeface="Times New Roman"/>
                <a:ea typeface="Times New Roman"/>
                <a:cs typeface="Times New Roman"/>
                <a:sym typeface="Times New Roman"/>
              </a:defRPr>
            </a:pPr>
          </a:p>
          <a:p>
            <a:pPr>
              <a:defRPr sz="1600">
                <a:solidFill>
                  <a:srgbClr val="000000"/>
                </a:solidFill>
                <a:latin typeface="Times New Roman"/>
                <a:ea typeface="Times New Roman"/>
                <a:cs typeface="Times New Roman"/>
                <a:sym typeface="Times New Roman"/>
              </a:defRPr>
            </a:pPr>
            <a:r>
              <a:t>“Para asegurar un crecimiento económico con equidad se debe tomar en cuenta que una parte de la población peruana sigue siendo vulnerable a los vaivenes del crecimiento y podría recaer en la pobreza revirtiendo, de este modo, el progreso logrado en el curso de la década pasada”.</a:t>
            </a:r>
          </a:p>
          <a:p>
            <a:pPr>
              <a:defRPr sz="1600">
                <a:solidFill>
                  <a:srgbClr val="000000"/>
                </a:solidFill>
                <a:latin typeface="Times New Roman"/>
                <a:ea typeface="Times New Roman"/>
                <a:cs typeface="Times New Roman"/>
                <a:sym typeface="Times New Roman"/>
              </a:defRPr>
            </a:pPr>
          </a:p>
          <a:p>
            <a:pPr>
              <a:defRPr sz="1600">
                <a:solidFill>
                  <a:srgbClr val="000000"/>
                </a:solidFill>
                <a:latin typeface="Times New Roman"/>
                <a:ea typeface="Times New Roman"/>
                <a:cs typeface="Times New Roman"/>
                <a:sym typeface="Times New Roman"/>
              </a:defRPr>
            </a:pPr>
            <a:r>
              <a:t>... el Gobierno ha identificado las áreas prioritarias con el fin de prevenir que esto suceda.</a:t>
            </a:r>
          </a:p>
          <a:p>
            <a:pPr>
              <a:defRPr b="1" sz="1600">
                <a:solidFill>
                  <a:srgbClr val="000000"/>
                </a:solidFill>
                <a:latin typeface="Times New Roman"/>
                <a:ea typeface="Times New Roman"/>
                <a:cs typeface="Times New Roman"/>
                <a:sym typeface="Times New Roman"/>
              </a:defRPr>
            </a:pPr>
          </a:p>
          <a:p>
            <a:pPr>
              <a:defRPr b="1" sz="1600">
                <a:solidFill>
                  <a:srgbClr val="000000"/>
                </a:solidFill>
                <a:latin typeface="Times New Roman"/>
                <a:ea typeface="Times New Roman"/>
                <a:cs typeface="Times New Roman"/>
                <a:sym typeface="Times New Roman"/>
              </a:defRPr>
            </a:pPr>
            <a:r>
              <a:t>“Ello incluye cerrar las brechas en infraestructura, incrementar la calidad de los servicios básicos, tales como educación y salud, y ampliar el acceso a los mercados para los segmentos pobres y vulnerables de la población”, anotó.</a:t>
            </a:r>
          </a:p>
          <a:p>
            <a:pPr>
              <a:defRPr sz="1600">
                <a:solidFill>
                  <a:srgbClr val="000000"/>
                </a:solidFill>
                <a:latin typeface="Times New Roman"/>
                <a:ea typeface="Times New Roman"/>
                <a:cs typeface="Times New Roman"/>
                <a:sym typeface="Times New Roman"/>
              </a:defRPr>
            </a:pPr>
          </a:p>
          <a:p>
            <a:pPr>
              <a:defRPr sz="1600">
                <a:solidFill>
                  <a:srgbClr val="000000"/>
                </a:solidFill>
                <a:latin typeface="Times New Roman"/>
                <a:ea typeface="Times New Roman"/>
                <a:cs typeface="Times New Roman"/>
                <a:sym typeface="Times New Roman"/>
              </a:defRPr>
            </a:pPr>
            <a:r>
              <a:t>Añadió que el programa actual del Gobierno tiene por objeto ampliar el acceso a los servicios básicos, al empleo y a la seguridad social.</a:t>
            </a:r>
          </a:p>
          <a:p>
            <a:pPr>
              <a:defRPr sz="1600">
                <a:solidFill>
                  <a:srgbClr val="000000"/>
                </a:solidFill>
                <a:latin typeface="Times New Roman"/>
                <a:ea typeface="Times New Roman"/>
                <a:cs typeface="Times New Roman"/>
                <a:sym typeface="Times New Roman"/>
              </a:defRPr>
            </a:pPr>
          </a:p>
          <a:p>
            <a:pPr>
              <a:defRPr sz="1600">
                <a:solidFill>
                  <a:srgbClr val="000000"/>
                </a:solidFill>
                <a:latin typeface="Times New Roman"/>
                <a:ea typeface="Times New Roman"/>
                <a:cs typeface="Times New Roman"/>
                <a:sym typeface="Times New Roman"/>
              </a:defRPr>
            </a:pPr>
            <a:r>
              <a:t>“</a:t>
            </a:r>
            <a:r>
              <a:rPr b="1"/>
              <a:t>Asimismo, reducir la pobreza extrema, prevenir los conflictos sociales, mejorar la supervisión de posibles daños ambientales y reconectar con el Perú rural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2" name="Shape 1042"/>
          <p:cNvSpPr/>
          <p:nvPr/>
        </p:nvSpPr>
        <p:spPr>
          <a:xfrm>
            <a:off x="2792759" y="523614"/>
            <a:ext cx="6264276" cy="376801"/>
          </a:xfrm>
          <a:prstGeom prst="rect">
            <a:avLst/>
          </a:prstGeom>
          <a:ln w="12700">
            <a:miter lim="400000"/>
          </a:ln>
          <a:extLst>
            <a:ext uri="{C572A759-6A51-4108-AA02-DFA0A04FC94B}">
              <ma14:wrappingTextBoxFlag xmlns:ma14="http://schemas.microsoft.com/office/mac/drawingml/2011/main" val="1"/>
            </a:ext>
          </a:extLst>
        </p:spPr>
        <p:txBody>
          <a:bodyPr lIns="36000" tIns="36000" rIns="36000" bIns="36000">
            <a:spAutoFit/>
          </a:bodyPr>
          <a:lstStyle>
            <a:lvl1pPr defTabSz="457200">
              <a:defRPr b="1" sz="2000">
                <a:solidFill>
                  <a:srgbClr val="003245"/>
                </a:solidFill>
                <a:latin typeface="Telefonica Headline Light"/>
                <a:ea typeface="Telefonica Headline Light"/>
                <a:cs typeface="Telefonica Headline Light"/>
                <a:sym typeface="Telefonica Headline Light"/>
              </a:defRPr>
            </a:lvl1pPr>
          </a:lstStyle>
          <a:p>
            <a:pPr>
              <a:defRPr sz="3000">
                <a:solidFill>
                  <a:srgbClr val="61B8CD"/>
                </a:solidFill>
                <a:latin typeface="Trebuchet MS"/>
                <a:ea typeface="Trebuchet MS"/>
                <a:cs typeface="Trebuchet MS"/>
                <a:sym typeface="Trebuchet MS"/>
              </a:defRPr>
            </a:pPr>
            <a:r>
              <a:rPr sz="2000">
                <a:solidFill>
                  <a:srgbClr val="003245"/>
                </a:solidFill>
                <a:latin typeface="Telefonica Headline Light"/>
                <a:ea typeface="Telefonica Headline Light"/>
                <a:cs typeface="Telefonica Headline Light"/>
                <a:sym typeface="Telefonica Headline Light"/>
              </a:rPr>
              <a:t>Proyecto Construcción Hospital de Macusani Puno</a:t>
            </a:r>
          </a:p>
        </p:txBody>
      </p:sp>
      <p:sp>
        <p:nvSpPr>
          <p:cNvPr id="1043" name="Shape 1043"/>
          <p:cNvSpPr/>
          <p:nvPr/>
        </p:nvSpPr>
        <p:spPr>
          <a:xfrm>
            <a:off x="849312" y="6092825"/>
            <a:ext cx="5898502"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003245"/>
                </a:solidFill>
                <a:latin typeface="Arial"/>
                <a:ea typeface="Arial"/>
                <a:cs typeface="Arial"/>
                <a:sym typeface="Arial"/>
              </a:defRPr>
            </a:lvl1pPr>
          </a:lstStyle>
          <a:p>
            <a:pPr>
              <a:defRPr sz="2800">
                <a:solidFill>
                  <a:srgbClr val="000000"/>
                </a:solidFill>
              </a:defRPr>
            </a:pPr>
            <a:r>
              <a:rPr sz="1800">
                <a:solidFill>
                  <a:srgbClr val="003245"/>
                </a:solidFill>
              </a:rPr>
              <a:t>En consorcio con el Banco de Crédito y Pacífico Seguros</a:t>
            </a:r>
          </a:p>
        </p:txBody>
      </p:sp>
      <p:pic>
        <p:nvPicPr>
          <p:cNvPr id="1044" name="image58.jpeg"/>
          <p:cNvPicPr>
            <a:picLocks noChangeAspect="1"/>
          </p:cNvPicPr>
          <p:nvPr/>
        </p:nvPicPr>
        <p:blipFill>
          <a:blip r:embed="rId2">
            <a:extLst/>
          </a:blip>
          <a:stretch>
            <a:fillRect/>
          </a:stretch>
        </p:blipFill>
        <p:spPr>
          <a:xfrm>
            <a:off x="304829" y="1221189"/>
            <a:ext cx="5265803" cy="4242356"/>
          </a:xfrm>
          <a:prstGeom prst="rect">
            <a:avLst/>
          </a:prstGeom>
          <a:ln w="12700">
            <a:miter lim="400000"/>
          </a:ln>
        </p:spPr>
      </p:pic>
      <p:sp>
        <p:nvSpPr>
          <p:cNvPr id="1045" name="Shape 1045"/>
          <p:cNvSpPr/>
          <p:nvPr/>
        </p:nvSpPr>
        <p:spPr>
          <a:xfrm>
            <a:off x="6386488" y="2062480"/>
            <a:ext cx="3246859" cy="2733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200"/>
            </a:lvl1pPr>
          </a:lstStyle>
          <a:p>
            <a:pPr/>
            <a:r>
              <a:t>Todos los proyectos de OxI en educación, salud, seguridad ciudadana, servicios públicos, etc., deben contar necesariamente con un componente tecnológico. </a:t>
            </a:r>
          </a:p>
        </p:txBody>
      </p:sp>
      <p:sp>
        <p:nvSpPr>
          <p:cNvPr id="1046" name="Shape 1046"/>
          <p:cNvSpPr/>
          <p:nvPr/>
        </p:nvSpPr>
        <p:spPr>
          <a:xfrm>
            <a:off x="5646954" y="2606326"/>
            <a:ext cx="663212" cy="1472082"/>
          </a:xfrm>
          <a:prstGeom prst="rightArrow">
            <a:avLst>
              <a:gd name="adj1" fmla="val 50000"/>
              <a:gd name="adj2" fmla="val 16965"/>
            </a:avLst>
          </a:prstGeom>
          <a:solidFill>
            <a:srgbClr val="FFC000"/>
          </a:solidFill>
          <a:ln w="25400">
            <a:solidFill>
              <a:srgbClr val="FFC000"/>
            </a:solidFill>
          </a:ln>
        </p:spPr>
        <p:txBody>
          <a:bodyPr lIns="45718" tIns="45718" rIns="45718" bIns="45718" anchor="ctr"/>
          <a:lstStyle/>
          <a:p>
            <a:pPr algn="ctr">
              <a:defRPr sz="2000">
                <a:latin typeface="Trebuchet MS"/>
                <a:ea typeface="Trebuchet MS"/>
                <a:cs typeface="Trebuchet MS"/>
                <a:sym typeface="Trebuchet MS"/>
              </a:defRPr>
            </a:pP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8" name="Shape 1048"/>
          <p:cNvSpPr/>
          <p:nvPr>
            <p:ph type="title"/>
          </p:nvPr>
        </p:nvSpPr>
        <p:spPr>
          <a:xfrm>
            <a:off x="-3" y="-1"/>
            <a:ext cx="9906004" cy="836613"/>
          </a:xfrm>
          <a:prstGeom prst="rect">
            <a:avLst/>
          </a:prstGeom>
        </p:spPr>
        <p:txBody>
          <a:bodyPr/>
          <a:lstStyle/>
          <a:p>
            <a:pPr/>
            <a:r>
              <a:t>Reflexiones finales ....</a:t>
            </a:r>
          </a:p>
        </p:txBody>
      </p:sp>
      <p:sp>
        <p:nvSpPr>
          <p:cNvPr id="1049" name="Shape 1049"/>
          <p:cNvSpPr/>
          <p:nvPr/>
        </p:nvSpPr>
        <p:spPr>
          <a:xfrm>
            <a:off x="542967" y="1259901"/>
            <a:ext cx="8711554" cy="4329341"/>
          </a:xfrm>
          <a:prstGeom prst="rect">
            <a:avLst/>
          </a:prstGeom>
          <a:ln w="12700">
            <a:solidFill>
              <a:schemeClr val="accent2"/>
            </a:solidFill>
            <a:miter/>
          </a:ln>
        </p:spPr>
        <p:txBody>
          <a:bodyPr lIns="45718" tIns="45718" rIns="45718" bIns="45718" anchor="ctr"/>
          <a:lstStyle/>
          <a:p>
            <a:pPr algn="ctr">
              <a:defRPr>
                <a:solidFill>
                  <a:schemeClr val="accent3">
                    <a:lumOff val="44000"/>
                  </a:schemeClr>
                </a:solidFill>
                <a:latin typeface="Trebuchet MS"/>
                <a:ea typeface="Trebuchet MS"/>
                <a:cs typeface="Trebuchet MS"/>
                <a:sym typeface="Trebuchet MS"/>
              </a:defRPr>
            </a:pPr>
          </a:p>
        </p:txBody>
      </p:sp>
      <p:sp>
        <p:nvSpPr>
          <p:cNvPr id="1050" name="Shape 1050"/>
          <p:cNvSpPr/>
          <p:nvPr/>
        </p:nvSpPr>
        <p:spPr>
          <a:xfrm>
            <a:off x="962853" y="1020020"/>
            <a:ext cx="3749824" cy="574039"/>
          </a:xfrm>
          <a:prstGeom prst="rect">
            <a:avLst/>
          </a:prstGeom>
          <a:solidFill>
            <a:srgbClr val="002736"/>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chemeClr val="accent2"/>
                </a:solidFill>
                <a:latin typeface="Trebuchet MS"/>
                <a:ea typeface="Trebuchet MS"/>
                <a:cs typeface="Trebuchet MS"/>
                <a:sym typeface="Trebuchet MS"/>
              </a:defRPr>
            </a:lvl1pPr>
          </a:lstStyle>
          <a:p>
            <a:pPr/>
            <a:r>
              <a:t>Oportunidades de inversión en telecomunicaciones  vía OxI</a:t>
            </a:r>
          </a:p>
        </p:txBody>
      </p:sp>
      <p:sp>
        <p:nvSpPr>
          <p:cNvPr id="1051" name="Shape 1051"/>
          <p:cNvSpPr/>
          <p:nvPr/>
        </p:nvSpPr>
        <p:spPr>
          <a:xfrm>
            <a:off x="806715" y="1596846"/>
            <a:ext cx="8184058" cy="3710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solidFill>
                  <a:schemeClr val="accent3">
                    <a:lumOff val="44000"/>
                  </a:schemeClr>
                </a:solidFill>
              </a:defRPr>
            </a:pPr>
            <a:r>
              <a:t>El Perú necesita mejorar su infraestructura en todo el país con el apoyo y compromiso del sector público y privado</a:t>
            </a:r>
          </a:p>
          <a:p>
            <a:pPr>
              <a:defRPr sz="1600">
                <a:solidFill>
                  <a:schemeClr val="accent3">
                    <a:lumOff val="44000"/>
                  </a:schemeClr>
                </a:solidFill>
              </a:defRPr>
            </a:pPr>
          </a:p>
          <a:p>
            <a:pPr>
              <a:defRPr sz="1600">
                <a:solidFill>
                  <a:schemeClr val="accent3">
                    <a:lumOff val="44000"/>
                  </a:schemeClr>
                </a:solidFill>
              </a:defRPr>
            </a:pPr>
            <a:r>
              <a:t>Las telecomunicaciones y las TIC en general, son un elemento fundamental para el crecimiento, la competitividad del país </a:t>
            </a:r>
          </a:p>
          <a:p>
            <a:pPr>
              <a:defRPr sz="1600">
                <a:solidFill>
                  <a:schemeClr val="accent3">
                    <a:lumOff val="44000"/>
                  </a:schemeClr>
                </a:solidFill>
              </a:defRPr>
            </a:pPr>
          </a:p>
          <a:p>
            <a:pPr>
              <a:defRPr sz="1600">
                <a:solidFill>
                  <a:schemeClr val="accent3">
                    <a:lumOff val="44000"/>
                  </a:schemeClr>
                </a:solidFill>
              </a:defRPr>
            </a:pPr>
            <a:r>
              <a:t>Las normas legales se han simplificado pero siguen siendo engorrosas para las empresas que, en muchos casos, prefieren pagar puntualmente sus impuestos y no asumir riesgos y complicaciones relacionadas con el giro de su negocio.</a:t>
            </a:r>
          </a:p>
          <a:p>
            <a:pPr>
              <a:defRPr sz="1600">
                <a:solidFill>
                  <a:schemeClr val="accent3">
                    <a:lumOff val="44000"/>
                  </a:schemeClr>
                </a:solidFill>
              </a:defRPr>
            </a:pPr>
          </a:p>
          <a:p>
            <a:pPr>
              <a:defRPr sz="1600">
                <a:solidFill>
                  <a:schemeClr val="accent3">
                    <a:lumOff val="44000"/>
                  </a:schemeClr>
                </a:solidFill>
              </a:defRPr>
            </a:pPr>
            <a:r>
              <a:t>Si una empresa formal y sería decide invertir en OxI y está en juego su Reputación, el Estado debe confiar más en que esta empresa, o el consorcio creado para un proyecto, va a ser la primera en asegurarse - y garantizar - la correcta ejecución del proyecto. Se necesita más empoderamiento a estas empresas y la eliminación de trámites procrea ticos para acelerar el proceso.</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61" name="Group 1061"/>
          <p:cNvGrpSpPr/>
          <p:nvPr/>
        </p:nvGrpSpPr>
        <p:grpSpPr>
          <a:xfrm>
            <a:off x="3139492" y="2996955"/>
            <a:ext cx="3685724" cy="933834"/>
            <a:chOff x="-1" y="-1"/>
            <a:chExt cx="3685723" cy="933832"/>
          </a:xfrm>
        </p:grpSpPr>
        <p:sp>
          <p:nvSpPr>
            <p:cNvPr id="1055" name="Shape 1055"/>
            <p:cNvSpPr/>
            <p:nvPr/>
          </p:nvSpPr>
          <p:spPr>
            <a:xfrm>
              <a:off x="-2" y="888744"/>
              <a:ext cx="3685725" cy="45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5442" y="0"/>
                    <a:pt x="0" y="4833"/>
                    <a:pt x="0" y="10815"/>
                  </a:cubicBezTo>
                  <a:cubicBezTo>
                    <a:pt x="0" y="16784"/>
                    <a:pt x="5442" y="21600"/>
                    <a:pt x="10800" y="21600"/>
                  </a:cubicBezTo>
                  <a:cubicBezTo>
                    <a:pt x="16158" y="21600"/>
                    <a:pt x="21600" y="16782"/>
                    <a:pt x="21600" y="10815"/>
                  </a:cubicBezTo>
                  <a:cubicBezTo>
                    <a:pt x="21600" y="4833"/>
                    <a:pt x="16158" y="0"/>
                    <a:pt x="10800" y="0"/>
                  </a:cubicBez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056" name="Shape 1056"/>
            <p:cNvSpPr/>
            <p:nvPr/>
          </p:nvSpPr>
          <p:spPr>
            <a:xfrm>
              <a:off x="284685" y="-2"/>
              <a:ext cx="883004" cy="728895"/>
            </a:xfrm>
            <a:custGeom>
              <a:avLst/>
              <a:gdLst/>
              <a:ahLst/>
              <a:cxnLst>
                <a:cxn ang="0">
                  <a:pos x="wd2" y="hd2"/>
                </a:cxn>
                <a:cxn ang="5400000">
                  <a:pos x="wd2" y="hd2"/>
                </a:cxn>
                <a:cxn ang="10800000">
                  <a:pos x="wd2" y="hd2"/>
                </a:cxn>
                <a:cxn ang="16200000">
                  <a:pos x="wd2" y="hd2"/>
                </a:cxn>
              </a:cxnLst>
              <a:rect l="0" t="0" r="r" b="b"/>
              <a:pathLst>
                <a:path w="21395" h="21528" fill="norm" stroke="1" extrusionOk="0">
                  <a:moveTo>
                    <a:pt x="5970" y="20537"/>
                  </a:moveTo>
                  <a:cubicBezTo>
                    <a:pt x="6617" y="19926"/>
                    <a:pt x="7120" y="19044"/>
                    <a:pt x="7528" y="17921"/>
                  </a:cubicBezTo>
                  <a:cubicBezTo>
                    <a:pt x="7987" y="16642"/>
                    <a:pt x="8532" y="14946"/>
                    <a:pt x="9021" y="13410"/>
                  </a:cubicBezTo>
                  <a:cubicBezTo>
                    <a:pt x="9411" y="12177"/>
                    <a:pt x="9764" y="11052"/>
                    <a:pt x="10010" y="10325"/>
                  </a:cubicBezTo>
                  <a:cubicBezTo>
                    <a:pt x="11766" y="5092"/>
                    <a:pt x="12534" y="2877"/>
                    <a:pt x="13929" y="1776"/>
                  </a:cubicBezTo>
                  <a:lnTo>
                    <a:pt x="17760" y="1776"/>
                  </a:lnTo>
                  <a:cubicBezTo>
                    <a:pt x="19854" y="1705"/>
                    <a:pt x="20746" y="1120"/>
                    <a:pt x="21395" y="204"/>
                  </a:cubicBezTo>
                  <a:lnTo>
                    <a:pt x="21249" y="0"/>
                  </a:lnTo>
                  <a:cubicBezTo>
                    <a:pt x="20729" y="310"/>
                    <a:pt x="19589" y="375"/>
                    <a:pt x="18628" y="382"/>
                  </a:cubicBezTo>
                  <a:lnTo>
                    <a:pt x="9160" y="382"/>
                  </a:lnTo>
                  <a:cubicBezTo>
                    <a:pt x="3845" y="382"/>
                    <a:pt x="586" y="2347"/>
                    <a:pt x="52" y="5300"/>
                  </a:cubicBezTo>
                  <a:cubicBezTo>
                    <a:pt x="-205" y="6714"/>
                    <a:pt x="490" y="8268"/>
                    <a:pt x="2028" y="8450"/>
                  </a:cubicBezTo>
                  <a:lnTo>
                    <a:pt x="2165" y="8332"/>
                  </a:lnTo>
                  <a:cubicBezTo>
                    <a:pt x="1968" y="7935"/>
                    <a:pt x="1891" y="7287"/>
                    <a:pt x="1898" y="6894"/>
                  </a:cubicBezTo>
                  <a:cubicBezTo>
                    <a:pt x="1975" y="3635"/>
                    <a:pt x="5017" y="1781"/>
                    <a:pt x="9782" y="1781"/>
                  </a:cubicBezTo>
                  <a:lnTo>
                    <a:pt x="12418" y="1781"/>
                  </a:lnTo>
                  <a:cubicBezTo>
                    <a:pt x="10883" y="2792"/>
                    <a:pt x="9602" y="4128"/>
                    <a:pt x="8620" y="6645"/>
                  </a:cubicBezTo>
                  <a:cubicBezTo>
                    <a:pt x="8315" y="7427"/>
                    <a:pt x="7185" y="10671"/>
                    <a:pt x="6270" y="13410"/>
                  </a:cubicBezTo>
                  <a:lnTo>
                    <a:pt x="6267" y="13410"/>
                  </a:lnTo>
                  <a:cubicBezTo>
                    <a:pt x="5912" y="14479"/>
                    <a:pt x="5591" y="15464"/>
                    <a:pt x="5357" y="16197"/>
                  </a:cubicBezTo>
                  <a:cubicBezTo>
                    <a:pt x="4638" y="18390"/>
                    <a:pt x="4100" y="19744"/>
                    <a:pt x="3564" y="20533"/>
                  </a:cubicBezTo>
                  <a:cubicBezTo>
                    <a:pt x="3341" y="20861"/>
                    <a:pt x="3112" y="21088"/>
                    <a:pt x="2873" y="21240"/>
                  </a:cubicBezTo>
                  <a:lnTo>
                    <a:pt x="3004" y="21516"/>
                  </a:lnTo>
                  <a:cubicBezTo>
                    <a:pt x="4239" y="21600"/>
                    <a:pt x="5205" y="21258"/>
                    <a:pt x="5970" y="20537"/>
                  </a:cubicBez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057" name="Shape 1057"/>
            <p:cNvSpPr/>
            <p:nvPr/>
          </p:nvSpPr>
          <p:spPr>
            <a:xfrm>
              <a:off x="738746" y="50551"/>
              <a:ext cx="616778" cy="597736"/>
            </a:xfrm>
            <a:custGeom>
              <a:avLst/>
              <a:gdLst/>
              <a:ahLst/>
              <a:cxnLst>
                <a:cxn ang="0">
                  <a:pos x="wd2" y="hd2"/>
                </a:cxn>
                <a:cxn ang="5400000">
                  <a:pos x="wd2" y="hd2"/>
                </a:cxn>
                <a:cxn ang="10800000">
                  <a:pos x="wd2" y="hd2"/>
                </a:cxn>
                <a:cxn ang="16200000">
                  <a:pos x="wd2" y="hd2"/>
                </a:cxn>
              </a:cxnLst>
              <a:rect l="0" t="0" r="r" b="b"/>
              <a:pathLst>
                <a:path w="21576" h="21600" fill="norm" stroke="1" extrusionOk="0">
                  <a:moveTo>
                    <a:pt x="10949" y="14484"/>
                  </a:moveTo>
                  <a:cubicBezTo>
                    <a:pt x="9154" y="16565"/>
                    <a:pt x="6989" y="18219"/>
                    <a:pt x="5063" y="18243"/>
                  </a:cubicBezTo>
                  <a:cubicBezTo>
                    <a:pt x="4094" y="18251"/>
                    <a:pt x="3658" y="17716"/>
                    <a:pt x="3662" y="16628"/>
                  </a:cubicBezTo>
                  <a:cubicBezTo>
                    <a:pt x="3662" y="15986"/>
                    <a:pt x="3823" y="15066"/>
                    <a:pt x="3953" y="14601"/>
                  </a:cubicBezTo>
                  <a:cubicBezTo>
                    <a:pt x="4030" y="14564"/>
                    <a:pt x="4108" y="14519"/>
                    <a:pt x="4184" y="14484"/>
                  </a:cubicBezTo>
                  <a:cubicBezTo>
                    <a:pt x="6313" y="13463"/>
                    <a:pt x="8444" y="12299"/>
                    <a:pt x="10367" y="10385"/>
                  </a:cubicBezTo>
                  <a:cubicBezTo>
                    <a:pt x="11471" y="9251"/>
                    <a:pt x="12230" y="8113"/>
                    <a:pt x="12254" y="6932"/>
                  </a:cubicBezTo>
                  <a:cubicBezTo>
                    <a:pt x="12278" y="5813"/>
                    <a:pt x="11550" y="5231"/>
                    <a:pt x="10099" y="5222"/>
                  </a:cubicBezTo>
                  <a:cubicBezTo>
                    <a:pt x="8005" y="5199"/>
                    <a:pt x="5473" y="6568"/>
                    <a:pt x="3846" y="8238"/>
                  </a:cubicBezTo>
                  <a:cubicBezTo>
                    <a:pt x="2194" y="9964"/>
                    <a:pt x="831" y="12241"/>
                    <a:pt x="269" y="14484"/>
                  </a:cubicBezTo>
                  <a:lnTo>
                    <a:pt x="266" y="14484"/>
                  </a:lnTo>
                  <a:cubicBezTo>
                    <a:pt x="101" y="15162"/>
                    <a:pt x="6" y="15831"/>
                    <a:pt x="0" y="16489"/>
                  </a:cubicBezTo>
                  <a:cubicBezTo>
                    <a:pt x="-24" y="18483"/>
                    <a:pt x="960" y="20067"/>
                    <a:pt x="3659" y="19993"/>
                  </a:cubicBezTo>
                  <a:cubicBezTo>
                    <a:pt x="6538" y="19913"/>
                    <a:pt x="9354" y="17779"/>
                    <a:pt x="10816" y="16248"/>
                  </a:cubicBezTo>
                  <a:cubicBezTo>
                    <a:pt x="10625" y="16902"/>
                    <a:pt x="10508" y="17507"/>
                    <a:pt x="10508" y="18030"/>
                  </a:cubicBezTo>
                  <a:cubicBezTo>
                    <a:pt x="10508" y="19802"/>
                    <a:pt x="11438" y="21054"/>
                    <a:pt x="13249" y="21600"/>
                  </a:cubicBezTo>
                  <a:lnTo>
                    <a:pt x="13623" y="21429"/>
                  </a:lnTo>
                  <a:cubicBezTo>
                    <a:pt x="13464" y="20948"/>
                    <a:pt x="13418" y="20451"/>
                    <a:pt x="13464" y="19883"/>
                  </a:cubicBezTo>
                  <a:cubicBezTo>
                    <a:pt x="13580" y="18353"/>
                    <a:pt x="14153" y="16646"/>
                    <a:pt x="15018" y="14484"/>
                  </a:cubicBezTo>
                  <a:cubicBezTo>
                    <a:pt x="15125" y="14217"/>
                    <a:pt x="15239" y="13935"/>
                    <a:pt x="15359" y="13647"/>
                  </a:cubicBezTo>
                  <a:cubicBezTo>
                    <a:pt x="17339" y="8817"/>
                    <a:pt x="20285" y="3268"/>
                    <a:pt x="21576" y="0"/>
                  </a:cubicBezTo>
                  <a:lnTo>
                    <a:pt x="18492" y="553"/>
                  </a:lnTo>
                  <a:cubicBezTo>
                    <a:pt x="18020" y="663"/>
                    <a:pt x="17735" y="1006"/>
                    <a:pt x="17575" y="1333"/>
                  </a:cubicBezTo>
                  <a:cubicBezTo>
                    <a:pt x="16090" y="4341"/>
                    <a:pt x="14556" y="7556"/>
                    <a:pt x="12667" y="11732"/>
                  </a:cubicBezTo>
                  <a:cubicBezTo>
                    <a:pt x="12461" y="12176"/>
                    <a:pt x="12243" y="12645"/>
                    <a:pt x="12027" y="13120"/>
                  </a:cubicBezTo>
                  <a:cubicBezTo>
                    <a:pt x="11688" y="13589"/>
                    <a:pt x="11324" y="14049"/>
                    <a:pt x="10949" y="14484"/>
                  </a:cubicBezTo>
                  <a:close/>
                  <a:moveTo>
                    <a:pt x="9141" y="6659"/>
                  </a:moveTo>
                  <a:cubicBezTo>
                    <a:pt x="9611" y="6666"/>
                    <a:pt x="9798" y="6974"/>
                    <a:pt x="9793" y="7382"/>
                  </a:cubicBezTo>
                  <a:cubicBezTo>
                    <a:pt x="9784" y="9265"/>
                    <a:pt x="7358" y="11677"/>
                    <a:pt x="4248" y="13449"/>
                  </a:cubicBezTo>
                  <a:cubicBezTo>
                    <a:pt x="5029" y="10515"/>
                    <a:pt x="7214" y="6650"/>
                    <a:pt x="9141" y="6659"/>
                  </a:cubicBez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058" name="Shape 1058"/>
            <p:cNvSpPr/>
            <p:nvPr/>
          </p:nvSpPr>
          <p:spPr>
            <a:xfrm>
              <a:off x="2708828" y="50551"/>
              <a:ext cx="93916" cy="94273"/>
            </a:xfrm>
            <a:custGeom>
              <a:avLst/>
              <a:gdLst/>
              <a:ahLst/>
              <a:cxnLst>
                <a:cxn ang="0">
                  <a:pos x="wd2" y="hd2"/>
                </a:cxn>
                <a:cxn ang="5400000">
                  <a:pos x="wd2" y="hd2"/>
                </a:cxn>
                <a:cxn ang="10800000">
                  <a:pos x="wd2" y="hd2"/>
                </a:cxn>
                <a:cxn ang="16200000">
                  <a:pos x="wd2" y="hd2"/>
                </a:cxn>
              </a:cxnLst>
              <a:rect l="0" t="0" r="r" b="b"/>
              <a:pathLst>
                <a:path w="19706" h="21441" fill="norm" stroke="1" extrusionOk="0">
                  <a:moveTo>
                    <a:pt x="7700" y="21440"/>
                  </a:moveTo>
                  <a:cubicBezTo>
                    <a:pt x="13021" y="21318"/>
                    <a:pt x="18274" y="16447"/>
                    <a:pt x="19468" y="10529"/>
                  </a:cubicBezTo>
                  <a:cubicBezTo>
                    <a:pt x="20652" y="4587"/>
                    <a:pt x="17306" y="-78"/>
                    <a:pt x="12011" y="1"/>
                  </a:cubicBezTo>
                  <a:cubicBezTo>
                    <a:pt x="6681" y="89"/>
                    <a:pt x="1429" y="4982"/>
                    <a:pt x="242" y="10883"/>
                  </a:cubicBezTo>
                  <a:cubicBezTo>
                    <a:pt x="-948" y="16814"/>
                    <a:pt x="2365" y="21522"/>
                    <a:pt x="7700" y="21440"/>
                  </a:cubicBez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059" name="Shape 1059"/>
            <p:cNvSpPr/>
            <p:nvPr/>
          </p:nvSpPr>
          <p:spPr>
            <a:xfrm>
              <a:off x="2496588" y="202195"/>
              <a:ext cx="937701" cy="448141"/>
            </a:xfrm>
            <a:custGeom>
              <a:avLst/>
              <a:gdLst/>
              <a:ahLst/>
              <a:cxnLst>
                <a:cxn ang="0">
                  <a:pos x="wd2" y="hd2"/>
                </a:cxn>
                <a:cxn ang="5400000">
                  <a:pos x="wd2" y="hd2"/>
                </a:cxn>
                <a:cxn ang="10800000">
                  <a:pos x="wd2" y="hd2"/>
                </a:cxn>
                <a:cxn ang="16200000">
                  <a:pos x="wd2" y="hd2"/>
                </a:cxn>
              </a:cxnLst>
              <a:rect l="0" t="0" r="r" b="b"/>
              <a:pathLst>
                <a:path w="21600" h="21590" fill="norm" stroke="1" extrusionOk="0">
                  <a:moveTo>
                    <a:pt x="12617" y="8655"/>
                  </a:moveTo>
                  <a:cubicBezTo>
                    <a:pt x="14535" y="2084"/>
                    <a:pt x="17148" y="0"/>
                    <a:pt x="19757" y="187"/>
                  </a:cubicBezTo>
                  <a:cubicBezTo>
                    <a:pt x="20546" y="241"/>
                    <a:pt x="21285" y="616"/>
                    <a:pt x="21600" y="1128"/>
                  </a:cubicBezTo>
                  <a:cubicBezTo>
                    <a:pt x="20997" y="3546"/>
                    <a:pt x="20011" y="7932"/>
                    <a:pt x="19275" y="12129"/>
                  </a:cubicBezTo>
                  <a:lnTo>
                    <a:pt x="19273" y="12129"/>
                  </a:lnTo>
                  <a:cubicBezTo>
                    <a:pt x="19164" y="12755"/>
                    <a:pt x="19061" y="13367"/>
                    <a:pt x="18963" y="13981"/>
                  </a:cubicBezTo>
                  <a:cubicBezTo>
                    <a:pt x="18738" y="15399"/>
                    <a:pt x="18234" y="19678"/>
                    <a:pt x="18595" y="21402"/>
                  </a:cubicBezTo>
                  <a:lnTo>
                    <a:pt x="18368" y="21590"/>
                  </a:lnTo>
                  <a:cubicBezTo>
                    <a:pt x="17339" y="21188"/>
                    <a:pt x="16620" y="19842"/>
                    <a:pt x="16649" y="17468"/>
                  </a:cubicBezTo>
                  <a:cubicBezTo>
                    <a:pt x="16658" y="16619"/>
                    <a:pt x="16772" y="15350"/>
                    <a:pt x="16837" y="14578"/>
                  </a:cubicBezTo>
                  <a:cubicBezTo>
                    <a:pt x="15709" y="17704"/>
                    <a:pt x="14263" y="19530"/>
                    <a:pt x="13010" y="19535"/>
                  </a:cubicBezTo>
                  <a:cubicBezTo>
                    <a:pt x="11843" y="19535"/>
                    <a:pt x="11314" y="18072"/>
                    <a:pt x="11314" y="16100"/>
                  </a:cubicBezTo>
                  <a:cubicBezTo>
                    <a:pt x="11314" y="15894"/>
                    <a:pt x="11317" y="15691"/>
                    <a:pt x="11326" y="15478"/>
                  </a:cubicBezTo>
                  <a:cubicBezTo>
                    <a:pt x="10308" y="17609"/>
                    <a:pt x="8859" y="19473"/>
                    <a:pt x="7342" y="19561"/>
                  </a:cubicBezTo>
                  <a:cubicBezTo>
                    <a:pt x="5889" y="19640"/>
                    <a:pt x="5179" y="18258"/>
                    <a:pt x="4997" y="16337"/>
                  </a:cubicBezTo>
                  <a:cubicBezTo>
                    <a:pt x="4021" y="18160"/>
                    <a:pt x="2838" y="19480"/>
                    <a:pt x="1689" y="19530"/>
                  </a:cubicBezTo>
                  <a:cubicBezTo>
                    <a:pt x="569" y="19578"/>
                    <a:pt x="0" y="18484"/>
                    <a:pt x="0" y="16711"/>
                  </a:cubicBezTo>
                  <a:cubicBezTo>
                    <a:pt x="0" y="15687"/>
                    <a:pt x="227" y="13957"/>
                    <a:pt x="601" y="12151"/>
                  </a:cubicBezTo>
                  <a:cubicBezTo>
                    <a:pt x="605" y="12145"/>
                    <a:pt x="605" y="12138"/>
                    <a:pt x="605" y="12129"/>
                  </a:cubicBezTo>
                  <a:cubicBezTo>
                    <a:pt x="1205" y="9273"/>
                    <a:pt x="2166" y="5406"/>
                    <a:pt x="2972" y="2101"/>
                  </a:cubicBezTo>
                  <a:cubicBezTo>
                    <a:pt x="3101" y="1559"/>
                    <a:pt x="3322" y="1209"/>
                    <a:pt x="3612" y="1059"/>
                  </a:cubicBezTo>
                  <a:cubicBezTo>
                    <a:pt x="3881" y="924"/>
                    <a:pt x="5778" y="304"/>
                    <a:pt x="5778" y="304"/>
                  </a:cubicBezTo>
                  <a:cubicBezTo>
                    <a:pt x="4628" y="4943"/>
                    <a:pt x="3671" y="8895"/>
                    <a:pt x="2981" y="12129"/>
                  </a:cubicBezTo>
                  <a:cubicBezTo>
                    <a:pt x="2924" y="12400"/>
                    <a:pt x="2871" y="12660"/>
                    <a:pt x="2816" y="12909"/>
                  </a:cubicBezTo>
                  <a:cubicBezTo>
                    <a:pt x="2535" y="14369"/>
                    <a:pt x="2377" y="15497"/>
                    <a:pt x="2381" y="16028"/>
                  </a:cubicBezTo>
                  <a:cubicBezTo>
                    <a:pt x="2388" y="16667"/>
                    <a:pt x="2598" y="16989"/>
                    <a:pt x="2905" y="16938"/>
                  </a:cubicBezTo>
                  <a:cubicBezTo>
                    <a:pt x="3448" y="16922"/>
                    <a:pt x="4253" y="15833"/>
                    <a:pt x="4980" y="14172"/>
                  </a:cubicBezTo>
                  <a:cubicBezTo>
                    <a:pt x="5014" y="13538"/>
                    <a:pt x="5084" y="12848"/>
                    <a:pt x="5188" y="12129"/>
                  </a:cubicBezTo>
                  <a:cubicBezTo>
                    <a:pt x="5540" y="9563"/>
                    <a:pt x="6303" y="6523"/>
                    <a:pt x="7535" y="3915"/>
                  </a:cubicBezTo>
                  <a:cubicBezTo>
                    <a:pt x="8803" y="1233"/>
                    <a:pt x="10393" y="20"/>
                    <a:pt x="11646" y="0"/>
                  </a:cubicBezTo>
                  <a:cubicBezTo>
                    <a:pt x="12594" y="-10"/>
                    <a:pt x="13657" y="311"/>
                    <a:pt x="13650" y="2108"/>
                  </a:cubicBezTo>
                  <a:cubicBezTo>
                    <a:pt x="13648" y="3656"/>
                    <a:pt x="12632" y="5142"/>
                    <a:pt x="11551" y="5942"/>
                  </a:cubicBezTo>
                  <a:lnTo>
                    <a:pt x="11366" y="5613"/>
                  </a:lnTo>
                  <a:cubicBezTo>
                    <a:pt x="11796" y="4840"/>
                    <a:pt x="12108" y="3618"/>
                    <a:pt x="12108" y="2757"/>
                  </a:cubicBezTo>
                  <a:cubicBezTo>
                    <a:pt x="12108" y="2021"/>
                    <a:pt x="11912" y="1638"/>
                    <a:pt x="11471" y="1638"/>
                  </a:cubicBezTo>
                  <a:cubicBezTo>
                    <a:pt x="10120" y="1651"/>
                    <a:pt x="8225" y="7226"/>
                    <a:pt x="7629" y="12129"/>
                  </a:cubicBezTo>
                  <a:cubicBezTo>
                    <a:pt x="7511" y="13096"/>
                    <a:pt x="7444" y="14039"/>
                    <a:pt x="7437" y="14905"/>
                  </a:cubicBezTo>
                  <a:cubicBezTo>
                    <a:pt x="7434" y="16280"/>
                    <a:pt x="7745" y="17044"/>
                    <a:pt x="8317" y="17030"/>
                  </a:cubicBezTo>
                  <a:cubicBezTo>
                    <a:pt x="9312" y="17006"/>
                    <a:pt x="10301" y="15355"/>
                    <a:pt x="10990" y="14056"/>
                  </a:cubicBezTo>
                  <a:cubicBezTo>
                    <a:pt x="11110" y="13824"/>
                    <a:pt x="11389" y="13199"/>
                    <a:pt x="11665" y="12523"/>
                  </a:cubicBezTo>
                  <a:cubicBezTo>
                    <a:pt x="11688" y="12394"/>
                    <a:pt x="11713" y="12259"/>
                    <a:pt x="11739" y="12129"/>
                  </a:cubicBezTo>
                  <a:cubicBezTo>
                    <a:pt x="11991" y="10858"/>
                    <a:pt x="12318" y="9675"/>
                    <a:pt x="12617" y="8655"/>
                  </a:cubicBezTo>
                  <a:close/>
                  <a:moveTo>
                    <a:pt x="13657" y="15715"/>
                  </a:moveTo>
                  <a:cubicBezTo>
                    <a:pt x="13648" y="16527"/>
                    <a:pt x="13901" y="16883"/>
                    <a:pt x="14339" y="16667"/>
                  </a:cubicBezTo>
                  <a:cubicBezTo>
                    <a:pt x="15148" y="16280"/>
                    <a:pt x="15994" y="14456"/>
                    <a:pt x="16734" y="12129"/>
                  </a:cubicBezTo>
                  <a:cubicBezTo>
                    <a:pt x="17141" y="10850"/>
                    <a:pt x="17517" y="9416"/>
                    <a:pt x="17834" y="7988"/>
                  </a:cubicBezTo>
                  <a:cubicBezTo>
                    <a:pt x="18407" y="5411"/>
                    <a:pt x="19138" y="2556"/>
                    <a:pt x="19293" y="1929"/>
                  </a:cubicBezTo>
                  <a:cubicBezTo>
                    <a:pt x="18870" y="1739"/>
                    <a:pt x="18371" y="1774"/>
                    <a:pt x="17748" y="2348"/>
                  </a:cubicBezTo>
                  <a:cubicBezTo>
                    <a:pt x="16262" y="3701"/>
                    <a:pt x="14772" y="8344"/>
                    <a:pt x="14072" y="12129"/>
                  </a:cubicBezTo>
                  <a:cubicBezTo>
                    <a:pt x="13818" y="13501"/>
                    <a:pt x="13669" y="14771"/>
                    <a:pt x="13657" y="15715"/>
                  </a:cubicBez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1060" name="Shape 1060"/>
            <p:cNvSpPr/>
            <p:nvPr/>
          </p:nvSpPr>
          <p:spPr>
            <a:xfrm>
              <a:off x="1223869" y="5472"/>
              <a:ext cx="1301545" cy="719319"/>
            </a:xfrm>
            <a:custGeom>
              <a:avLst/>
              <a:gdLst/>
              <a:ahLst/>
              <a:cxnLst>
                <a:cxn ang="0">
                  <a:pos x="wd2" y="hd2"/>
                </a:cxn>
                <a:cxn ang="5400000">
                  <a:pos x="wd2" y="hd2"/>
                </a:cxn>
                <a:cxn ang="10800000">
                  <a:pos x="wd2" y="hd2"/>
                </a:cxn>
                <a:cxn ang="16200000">
                  <a:pos x="wd2" y="hd2"/>
                </a:cxn>
              </a:cxnLst>
              <a:rect l="0" t="0" r="r" b="b"/>
              <a:pathLst>
                <a:path w="21540" h="21515" fill="norm" stroke="1" extrusionOk="0">
                  <a:moveTo>
                    <a:pt x="7491" y="13336"/>
                  </a:moveTo>
                  <a:cubicBezTo>
                    <a:pt x="8008" y="10924"/>
                    <a:pt x="8452" y="8829"/>
                    <a:pt x="8822" y="7254"/>
                  </a:cubicBezTo>
                  <a:cubicBezTo>
                    <a:pt x="9624" y="7254"/>
                    <a:pt x="10766" y="7300"/>
                    <a:pt x="11406" y="7053"/>
                  </a:cubicBezTo>
                  <a:cubicBezTo>
                    <a:pt x="10139" y="7994"/>
                    <a:pt x="9029" y="10769"/>
                    <a:pt x="8634" y="13336"/>
                  </a:cubicBezTo>
                  <a:lnTo>
                    <a:pt x="8632" y="13336"/>
                  </a:lnTo>
                  <a:cubicBezTo>
                    <a:pt x="8504" y="14164"/>
                    <a:pt x="8452" y="14973"/>
                    <a:pt x="8493" y="15688"/>
                  </a:cubicBezTo>
                  <a:cubicBezTo>
                    <a:pt x="8569" y="16985"/>
                    <a:pt x="9020" y="17873"/>
                    <a:pt x="10016" y="17882"/>
                  </a:cubicBezTo>
                  <a:cubicBezTo>
                    <a:pt x="11515" y="17893"/>
                    <a:pt x="12830" y="15555"/>
                    <a:pt x="13620" y="13336"/>
                  </a:cubicBezTo>
                  <a:lnTo>
                    <a:pt x="13622" y="13336"/>
                  </a:lnTo>
                  <a:cubicBezTo>
                    <a:pt x="13842" y="12730"/>
                    <a:pt x="14016" y="12130"/>
                    <a:pt x="14148" y="11590"/>
                  </a:cubicBezTo>
                  <a:cubicBezTo>
                    <a:pt x="14501" y="10155"/>
                    <a:pt x="14729" y="8923"/>
                    <a:pt x="14770" y="7699"/>
                  </a:cubicBezTo>
                  <a:cubicBezTo>
                    <a:pt x="15223" y="7563"/>
                    <a:pt x="15659" y="7434"/>
                    <a:pt x="15874" y="7382"/>
                  </a:cubicBezTo>
                  <a:cubicBezTo>
                    <a:pt x="16300" y="7278"/>
                    <a:pt x="16216" y="8056"/>
                    <a:pt x="16086" y="8656"/>
                  </a:cubicBezTo>
                  <a:cubicBezTo>
                    <a:pt x="15778" y="10096"/>
                    <a:pt x="15381" y="11800"/>
                    <a:pt x="15012" y="13336"/>
                  </a:cubicBezTo>
                  <a:cubicBezTo>
                    <a:pt x="14447" y="15688"/>
                    <a:pt x="13949" y="17659"/>
                    <a:pt x="13945" y="17702"/>
                  </a:cubicBezTo>
                  <a:lnTo>
                    <a:pt x="15440" y="17699"/>
                  </a:lnTo>
                  <a:cubicBezTo>
                    <a:pt x="15961" y="15876"/>
                    <a:pt x="16321" y="14574"/>
                    <a:pt x="16715" y="13336"/>
                  </a:cubicBezTo>
                  <a:cubicBezTo>
                    <a:pt x="16808" y="13048"/>
                    <a:pt x="16902" y="12760"/>
                    <a:pt x="17002" y="12469"/>
                  </a:cubicBezTo>
                  <a:cubicBezTo>
                    <a:pt x="17620" y="10663"/>
                    <a:pt x="19007" y="7683"/>
                    <a:pt x="19563" y="7673"/>
                  </a:cubicBezTo>
                  <a:cubicBezTo>
                    <a:pt x="19757" y="7670"/>
                    <a:pt x="19810" y="7892"/>
                    <a:pt x="19770" y="8206"/>
                  </a:cubicBezTo>
                  <a:cubicBezTo>
                    <a:pt x="19701" y="8989"/>
                    <a:pt x="18934" y="11225"/>
                    <a:pt x="18405" y="13336"/>
                  </a:cubicBezTo>
                  <a:lnTo>
                    <a:pt x="18404" y="13336"/>
                  </a:lnTo>
                  <a:cubicBezTo>
                    <a:pt x="18113" y="14498"/>
                    <a:pt x="17894" y="15621"/>
                    <a:pt x="17905" y="16446"/>
                  </a:cubicBezTo>
                  <a:cubicBezTo>
                    <a:pt x="17919" y="17950"/>
                    <a:pt x="18401" y="18860"/>
                    <a:pt x="19232" y="19200"/>
                  </a:cubicBezTo>
                  <a:lnTo>
                    <a:pt x="19398" y="19040"/>
                  </a:lnTo>
                  <a:cubicBezTo>
                    <a:pt x="19298" y="18718"/>
                    <a:pt x="19284" y="18298"/>
                    <a:pt x="19280" y="17816"/>
                  </a:cubicBezTo>
                  <a:cubicBezTo>
                    <a:pt x="19266" y="16586"/>
                    <a:pt x="19742" y="14619"/>
                    <a:pt x="20083" y="13336"/>
                  </a:cubicBezTo>
                  <a:cubicBezTo>
                    <a:pt x="20168" y="13016"/>
                    <a:pt x="20248" y="12733"/>
                    <a:pt x="20308" y="12515"/>
                  </a:cubicBezTo>
                  <a:cubicBezTo>
                    <a:pt x="20771" y="10864"/>
                    <a:pt x="21589" y="8458"/>
                    <a:pt x="21537" y="7145"/>
                  </a:cubicBezTo>
                  <a:cubicBezTo>
                    <a:pt x="21512" y="6494"/>
                    <a:pt x="21215" y="5917"/>
                    <a:pt x="20563" y="5917"/>
                  </a:cubicBezTo>
                  <a:cubicBezTo>
                    <a:pt x="19345" y="5909"/>
                    <a:pt x="18131" y="7892"/>
                    <a:pt x="17115" y="10540"/>
                  </a:cubicBezTo>
                  <a:cubicBezTo>
                    <a:pt x="17494" y="8994"/>
                    <a:pt x="17814" y="7540"/>
                    <a:pt x="17803" y="6861"/>
                  </a:cubicBezTo>
                  <a:cubicBezTo>
                    <a:pt x="17789" y="6219"/>
                    <a:pt x="17580" y="5959"/>
                    <a:pt x="17127" y="5967"/>
                  </a:cubicBezTo>
                  <a:cubicBezTo>
                    <a:pt x="16804" y="5970"/>
                    <a:pt x="16368" y="6184"/>
                    <a:pt x="15937" y="6372"/>
                  </a:cubicBezTo>
                  <a:cubicBezTo>
                    <a:pt x="15338" y="6632"/>
                    <a:pt x="14699" y="6907"/>
                    <a:pt x="14002" y="7157"/>
                  </a:cubicBezTo>
                  <a:cubicBezTo>
                    <a:pt x="13574" y="7259"/>
                    <a:pt x="13432" y="7378"/>
                    <a:pt x="13439" y="7631"/>
                  </a:cubicBezTo>
                  <a:cubicBezTo>
                    <a:pt x="13481" y="9564"/>
                    <a:pt x="13129" y="11666"/>
                    <a:pt x="12631" y="13336"/>
                  </a:cubicBezTo>
                  <a:lnTo>
                    <a:pt x="12630" y="13336"/>
                  </a:lnTo>
                  <a:cubicBezTo>
                    <a:pt x="12080" y="15174"/>
                    <a:pt x="11359" y="16492"/>
                    <a:pt x="10781" y="16492"/>
                  </a:cubicBezTo>
                  <a:cubicBezTo>
                    <a:pt x="10306" y="16496"/>
                    <a:pt x="10194" y="15914"/>
                    <a:pt x="10194" y="15117"/>
                  </a:cubicBezTo>
                  <a:cubicBezTo>
                    <a:pt x="10194" y="14580"/>
                    <a:pt x="10244" y="13973"/>
                    <a:pt x="10334" y="13336"/>
                  </a:cubicBezTo>
                  <a:lnTo>
                    <a:pt x="10335" y="13336"/>
                  </a:lnTo>
                  <a:cubicBezTo>
                    <a:pt x="10720" y="10643"/>
                    <a:pt x="11827" y="7449"/>
                    <a:pt x="12919" y="6846"/>
                  </a:cubicBezTo>
                  <a:cubicBezTo>
                    <a:pt x="13033" y="6785"/>
                    <a:pt x="13154" y="6743"/>
                    <a:pt x="13232" y="6708"/>
                  </a:cubicBezTo>
                  <a:lnTo>
                    <a:pt x="13398" y="5948"/>
                  </a:lnTo>
                  <a:cubicBezTo>
                    <a:pt x="13111" y="6047"/>
                    <a:pt x="12437" y="6067"/>
                    <a:pt x="12079" y="6071"/>
                  </a:cubicBezTo>
                  <a:cubicBezTo>
                    <a:pt x="11718" y="6075"/>
                    <a:pt x="9120" y="6077"/>
                    <a:pt x="9120" y="6077"/>
                  </a:cubicBezTo>
                  <a:cubicBezTo>
                    <a:pt x="9902" y="2957"/>
                    <a:pt x="11001" y="940"/>
                    <a:pt x="12603" y="833"/>
                  </a:cubicBezTo>
                  <a:cubicBezTo>
                    <a:pt x="13603" y="764"/>
                    <a:pt x="14270" y="1395"/>
                    <a:pt x="14328" y="2356"/>
                  </a:cubicBezTo>
                  <a:cubicBezTo>
                    <a:pt x="14373" y="3170"/>
                    <a:pt x="14232" y="3819"/>
                    <a:pt x="13851" y="4497"/>
                  </a:cubicBezTo>
                  <a:lnTo>
                    <a:pt x="13961" y="4684"/>
                  </a:lnTo>
                  <a:cubicBezTo>
                    <a:pt x="14832" y="3983"/>
                    <a:pt x="15439" y="2807"/>
                    <a:pt x="15445" y="2002"/>
                  </a:cubicBezTo>
                  <a:cubicBezTo>
                    <a:pt x="15452" y="748"/>
                    <a:pt x="14560" y="-20"/>
                    <a:pt x="13126" y="0"/>
                  </a:cubicBezTo>
                  <a:cubicBezTo>
                    <a:pt x="11306" y="26"/>
                    <a:pt x="9056" y="719"/>
                    <a:pt x="7484" y="6162"/>
                  </a:cubicBezTo>
                  <a:cubicBezTo>
                    <a:pt x="7020" y="6288"/>
                    <a:pt x="6593" y="6589"/>
                    <a:pt x="6235" y="7213"/>
                  </a:cubicBezTo>
                  <a:lnTo>
                    <a:pt x="6303" y="7465"/>
                  </a:lnTo>
                  <a:cubicBezTo>
                    <a:pt x="6554" y="7316"/>
                    <a:pt x="6855" y="7271"/>
                    <a:pt x="7200" y="7282"/>
                  </a:cubicBezTo>
                  <a:cubicBezTo>
                    <a:pt x="6980" y="8180"/>
                    <a:pt x="6547" y="10124"/>
                    <a:pt x="6104" y="12107"/>
                  </a:cubicBezTo>
                  <a:cubicBezTo>
                    <a:pt x="5905" y="12552"/>
                    <a:pt x="5703" y="12958"/>
                    <a:pt x="5503" y="13337"/>
                  </a:cubicBezTo>
                  <a:cubicBezTo>
                    <a:pt x="4390" y="15435"/>
                    <a:pt x="3310" y="16426"/>
                    <a:pt x="2485" y="16446"/>
                  </a:cubicBezTo>
                  <a:cubicBezTo>
                    <a:pt x="1952" y="16457"/>
                    <a:pt x="1738" y="15968"/>
                    <a:pt x="1734" y="15110"/>
                  </a:cubicBezTo>
                  <a:cubicBezTo>
                    <a:pt x="1731" y="14575"/>
                    <a:pt x="1809" y="13821"/>
                    <a:pt x="1873" y="13433"/>
                  </a:cubicBezTo>
                  <a:cubicBezTo>
                    <a:pt x="1906" y="13403"/>
                    <a:pt x="1943" y="13366"/>
                    <a:pt x="1980" y="13336"/>
                  </a:cubicBezTo>
                  <a:cubicBezTo>
                    <a:pt x="2996" y="12529"/>
                    <a:pt x="3992" y="11530"/>
                    <a:pt x="4902" y="9947"/>
                  </a:cubicBezTo>
                  <a:cubicBezTo>
                    <a:pt x="5424" y="9009"/>
                    <a:pt x="5781" y="8067"/>
                    <a:pt x="5795" y="7091"/>
                  </a:cubicBezTo>
                  <a:cubicBezTo>
                    <a:pt x="5804" y="6165"/>
                    <a:pt x="5462" y="5683"/>
                    <a:pt x="4773" y="5676"/>
                  </a:cubicBezTo>
                  <a:cubicBezTo>
                    <a:pt x="3784" y="5657"/>
                    <a:pt x="2589" y="6789"/>
                    <a:pt x="1819" y="8171"/>
                  </a:cubicBezTo>
                  <a:cubicBezTo>
                    <a:pt x="1037" y="9599"/>
                    <a:pt x="393" y="11481"/>
                    <a:pt x="130" y="13336"/>
                  </a:cubicBezTo>
                  <a:lnTo>
                    <a:pt x="128" y="13336"/>
                  </a:lnTo>
                  <a:cubicBezTo>
                    <a:pt x="48" y="13897"/>
                    <a:pt x="3" y="14451"/>
                    <a:pt x="0" y="14995"/>
                  </a:cubicBezTo>
                  <a:cubicBezTo>
                    <a:pt x="-11" y="16599"/>
                    <a:pt x="498" y="17955"/>
                    <a:pt x="1802" y="17894"/>
                  </a:cubicBezTo>
                  <a:cubicBezTo>
                    <a:pt x="3190" y="17823"/>
                    <a:pt x="4466" y="16465"/>
                    <a:pt x="5564" y="14537"/>
                  </a:cubicBezTo>
                  <a:cubicBezTo>
                    <a:pt x="5286" y="15775"/>
                    <a:pt x="5047" y="16839"/>
                    <a:pt x="4910" y="17413"/>
                  </a:cubicBezTo>
                  <a:cubicBezTo>
                    <a:pt x="4607" y="18677"/>
                    <a:pt x="4364" y="19753"/>
                    <a:pt x="4003" y="20553"/>
                  </a:cubicBezTo>
                  <a:cubicBezTo>
                    <a:pt x="3876" y="20839"/>
                    <a:pt x="3732" y="21088"/>
                    <a:pt x="3569" y="21301"/>
                  </a:cubicBezTo>
                  <a:lnTo>
                    <a:pt x="3640" y="21504"/>
                  </a:lnTo>
                  <a:cubicBezTo>
                    <a:pt x="4419" y="21580"/>
                    <a:pt x="4986" y="21238"/>
                    <a:pt x="5445" y="20553"/>
                  </a:cubicBezTo>
                  <a:lnTo>
                    <a:pt x="5449" y="20553"/>
                  </a:lnTo>
                  <a:cubicBezTo>
                    <a:pt x="6073" y="19612"/>
                    <a:pt x="6489" y="18032"/>
                    <a:pt x="6925" y="15986"/>
                  </a:cubicBezTo>
                  <a:cubicBezTo>
                    <a:pt x="7122" y="15071"/>
                    <a:pt x="7310" y="14178"/>
                    <a:pt x="7491" y="13336"/>
                  </a:cubicBezTo>
                  <a:close/>
                  <a:moveTo>
                    <a:pt x="4323" y="6864"/>
                  </a:moveTo>
                  <a:cubicBezTo>
                    <a:pt x="4547" y="6870"/>
                    <a:pt x="4632" y="7125"/>
                    <a:pt x="4632" y="7461"/>
                  </a:cubicBezTo>
                  <a:cubicBezTo>
                    <a:pt x="4625" y="9019"/>
                    <a:pt x="3479" y="11015"/>
                    <a:pt x="2012" y="12480"/>
                  </a:cubicBezTo>
                  <a:cubicBezTo>
                    <a:pt x="2380" y="10054"/>
                    <a:pt x="3411" y="6857"/>
                    <a:pt x="4323" y="6864"/>
                  </a:cubicBezTo>
                  <a:close/>
                </a:path>
              </a:pathLst>
            </a:custGeom>
            <a:solidFill>
              <a:schemeClr val="accent3">
                <a:lumOff val="44000"/>
              </a:schemeClr>
            </a:solidFill>
            <a:ln w="12700" cap="flat">
              <a:noFill/>
              <a:miter lim="400000"/>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gr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8" name="Shape 798"/>
          <p:cNvSpPr/>
          <p:nvPr/>
        </p:nvSpPr>
        <p:spPr>
          <a:xfrm>
            <a:off x="3514092" y="266960"/>
            <a:ext cx="2877816" cy="394768"/>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2800">
                <a:solidFill>
                  <a:schemeClr val="accent3">
                    <a:lumOff val="44000"/>
                  </a:schemeClr>
                </a:solidFill>
                <a:latin typeface="Book Antiqua"/>
                <a:ea typeface="Book Antiqua"/>
                <a:cs typeface="Book Antiqua"/>
                <a:sym typeface="Book Antiqua"/>
              </a:defRPr>
            </a:pPr>
            <a:r>
              <a:rPr>
                <a:latin typeface="Arial"/>
                <a:ea typeface="Arial"/>
                <a:cs typeface="Arial"/>
                <a:sym typeface="Arial"/>
              </a:rPr>
              <a:t>¿</a:t>
            </a:r>
            <a:r>
              <a:rPr b="1">
                <a:latin typeface="Arial"/>
                <a:ea typeface="Arial"/>
                <a:cs typeface="Arial"/>
                <a:sym typeface="Arial"/>
              </a:rPr>
              <a:t>Por qué la Ley?</a:t>
            </a:r>
          </a:p>
        </p:txBody>
      </p:sp>
      <p:pic>
        <p:nvPicPr>
          <p:cNvPr id="799" name="image3.jpeg"/>
          <p:cNvPicPr>
            <a:picLocks noChangeAspect="1"/>
          </p:cNvPicPr>
          <p:nvPr/>
        </p:nvPicPr>
        <p:blipFill>
          <a:blip r:embed="rId2">
            <a:extLst/>
          </a:blip>
          <a:stretch>
            <a:fillRect/>
          </a:stretch>
        </p:blipFill>
        <p:spPr>
          <a:xfrm>
            <a:off x="539405" y="1255999"/>
            <a:ext cx="4503897" cy="3757178"/>
          </a:xfrm>
          <a:prstGeom prst="rect">
            <a:avLst/>
          </a:prstGeom>
          <a:ln w="12700">
            <a:miter lim="400000"/>
          </a:ln>
        </p:spPr>
      </p:pic>
      <p:sp>
        <p:nvSpPr>
          <p:cNvPr id="800" name="Shape 800"/>
          <p:cNvSpPr/>
          <p:nvPr/>
        </p:nvSpPr>
        <p:spPr>
          <a:xfrm>
            <a:off x="5184738" y="1340767"/>
            <a:ext cx="4235252" cy="2853392"/>
          </a:xfrm>
          <a:prstGeom prst="rect">
            <a:avLst/>
          </a:prstGeom>
          <a:solidFill>
            <a:schemeClr val="accent3">
              <a:lumOff val="44000"/>
            </a:schemeClr>
          </a:solidFill>
          <a:ln w="25400">
            <a:solidFill>
              <a:srgbClr val="C0504D"/>
            </a:solidFill>
            <a:bevel/>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000000"/>
                </a:solidFill>
                <a:latin typeface="Times New Roman"/>
                <a:ea typeface="Times New Roman"/>
                <a:cs typeface="Times New Roman"/>
                <a:sym typeface="Times New Roman"/>
              </a:defRPr>
            </a:pPr>
            <a:r>
              <a:rPr sz="1600">
                <a:latin typeface="Arial"/>
                <a:ea typeface="Arial"/>
                <a:cs typeface="Arial"/>
                <a:sym typeface="Arial"/>
              </a:rPr>
              <a:t>Según Afín al 2012, la brecha de Infraetructura al 2021 superará los  </a:t>
            </a:r>
            <a:r>
              <a:rPr b="1" sz="1600">
                <a:latin typeface="Arial"/>
                <a:ea typeface="Arial"/>
                <a:cs typeface="Arial"/>
                <a:sym typeface="Arial"/>
              </a:rPr>
              <a:t>USD 88 mil millones </a:t>
            </a:r>
            <a:endParaRPr b="1" sz="1600">
              <a:latin typeface="Arial"/>
              <a:ea typeface="Arial"/>
              <a:cs typeface="Arial"/>
              <a:sym typeface="Arial"/>
            </a:endParaRPr>
          </a:p>
          <a:p>
            <a:pPr>
              <a:defRPr>
                <a:solidFill>
                  <a:srgbClr val="000000"/>
                </a:solidFill>
                <a:latin typeface="Times New Roman"/>
                <a:ea typeface="Times New Roman"/>
                <a:cs typeface="Times New Roman"/>
                <a:sym typeface="Times New Roman"/>
              </a:defRPr>
            </a:pPr>
            <a:endParaRPr sz="1600">
              <a:latin typeface="Arial"/>
              <a:ea typeface="Arial"/>
              <a:cs typeface="Arial"/>
              <a:sym typeface="Arial"/>
            </a:endParaRPr>
          </a:p>
          <a:p>
            <a:pPr>
              <a:defRPr>
                <a:solidFill>
                  <a:srgbClr val="000000"/>
                </a:solidFill>
                <a:latin typeface="Times New Roman"/>
                <a:ea typeface="Times New Roman"/>
                <a:cs typeface="Times New Roman"/>
                <a:sym typeface="Times New Roman"/>
              </a:defRPr>
            </a:pPr>
            <a:r>
              <a:rPr sz="1600">
                <a:latin typeface="Arial"/>
                <a:ea typeface="Arial"/>
                <a:cs typeface="Arial"/>
                <a:sym typeface="Arial"/>
              </a:rPr>
              <a:t>El Estado se endeuda menos y se aceleran los procesos de ejecución de obras con la experiencia del sector privado.</a:t>
            </a:r>
            <a:endParaRPr sz="1600">
              <a:latin typeface="Arial"/>
              <a:ea typeface="Arial"/>
              <a:cs typeface="Arial"/>
              <a:sym typeface="Arial"/>
            </a:endParaRPr>
          </a:p>
          <a:p>
            <a:pPr>
              <a:defRPr>
                <a:solidFill>
                  <a:srgbClr val="000000"/>
                </a:solidFill>
                <a:latin typeface="Times New Roman"/>
                <a:ea typeface="Times New Roman"/>
                <a:cs typeface="Times New Roman"/>
                <a:sym typeface="Times New Roman"/>
              </a:defRPr>
            </a:pPr>
            <a:endParaRPr sz="1600">
              <a:latin typeface="Arial"/>
              <a:ea typeface="Arial"/>
              <a:cs typeface="Arial"/>
              <a:sym typeface="Arial"/>
            </a:endParaRPr>
          </a:p>
          <a:p>
            <a:pPr>
              <a:defRPr>
                <a:solidFill>
                  <a:srgbClr val="000000"/>
                </a:solidFill>
                <a:latin typeface="Times New Roman"/>
                <a:ea typeface="Times New Roman"/>
                <a:cs typeface="Times New Roman"/>
                <a:sym typeface="Times New Roman"/>
              </a:defRPr>
            </a:pPr>
            <a:r>
              <a:rPr sz="1600">
                <a:latin typeface="Arial"/>
                <a:ea typeface="Arial"/>
                <a:cs typeface="Arial"/>
                <a:sym typeface="Arial"/>
              </a:rPr>
              <a:t>Ayuda a </a:t>
            </a:r>
            <a:r>
              <a:rPr b="1" sz="1600">
                <a:latin typeface="Arial"/>
                <a:ea typeface="Arial"/>
                <a:cs typeface="Arial"/>
                <a:sym typeface="Arial"/>
              </a:rPr>
              <a:t>incrementar el PBI (3% o más)</a:t>
            </a:r>
            <a:endParaRPr sz="1600">
              <a:latin typeface="Arial"/>
              <a:ea typeface="Arial"/>
              <a:cs typeface="Arial"/>
              <a:sym typeface="Arial"/>
            </a:endParaRPr>
          </a:p>
          <a:p>
            <a:pPr>
              <a:defRPr>
                <a:solidFill>
                  <a:srgbClr val="000000"/>
                </a:solidFill>
                <a:latin typeface="Times New Roman"/>
                <a:ea typeface="Times New Roman"/>
                <a:cs typeface="Times New Roman"/>
                <a:sym typeface="Times New Roman"/>
              </a:defRPr>
            </a:pPr>
            <a:endParaRPr sz="1600">
              <a:latin typeface="Arial"/>
              <a:ea typeface="Arial"/>
              <a:cs typeface="Arial"/>
              <a:sym typeface="Arial"/>
            </a:endParaRPr>
          </a:p>
          <a:p>
            <a:pPr>
              <a:defRPr>
                <a:solidFill>
                  <a:srgbClr val="000000"/>
                </a:solidFill>
                <a:latin typeface="Times New Roman"/>
                <a:ea typeface="Times New Roman"/>
                <a:cs typeface="Times New Roman"/>
                <a:sym typeface="Times New Roman"/>
              </a:defRPr>
            </a:pPr>
            <a:r>
              <a:rPr sz="1600">
                <a:latin typeface="Arial"/>
                <a:ea typeface="Arial"/>
                <a:cs typeface="Arial"/>
                <a:sym typeface="Arial"/>
              </a:rPr>
              <a:t>Mejor manera de acortar la brecha de desigualdad y mejorar los servicios públicos.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2" name="Shape 802"/>
          <p:cNvSpPr/>
          <p:nvPr/>
        </p:nvSpPr>
        <p:spPr>
          <a:xfrm>
            <a:off x="1134150" y="342463"/>
            <a:ext cx="7637700" cy="39476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2800">
                <a:solidFill>
                  <a:schemeClr val="accent3">
                    <a:lumOff val="44000"/>
                  </a:schemeClr>
                </a:solidFill>
                <a:latin typeface="Book Antiqua"/>
                <a:ea typeface="Book Antiqua"/>
                <a:cs typeface="Book Antiqua"/>
                <a:sym typeface="Book Antiqua"/>
              </a:defRPr>
            </a:pPr>
            <a:r>
              <a:rPr>
                <a:latin typeface="Arial"/>
                <a:ea typeface="Arial"/>
                <a:cs typeface="Arial"/>
                <a:sym typeface="Arial"/>
              </a:rPr>
              <a:t> Brecha de Infraestructura </a:t>
            </a:r>
            <a:r>
              <a:rPr sz="1400">
                <a:latin typeface="Arial"/>
                <a:ea typeface="Arial"/>
                <a:cs typeface="Arial"/>
                <a:sym typeface="Arial"/>
              </a:rPr>
              <a:t>(AFIN y UP 5 de Noviembre del 2015)</a:t>
            </a:r>
          </a:p>
        </p:txBody>
      </p:sp>
      <p:sp>
        <p:nvSpPr>
          <p:cNvPr id="803" name="Shape 803"/>
          <p:cNvSpPr/>
          <p:nvPr/>
        </p:nvSpPr>
        <p:spPr>
          <a:xfrm>
            <a:off x="685552" y="1344032"/>
            <a:ext cx="8534896" cy="2752623"/>
          </a:xfrm>
          <a:prstGeom prst="rect">
            <a:avLst/>
          </a:prstGeom>
          <a:solidFill>
            <a:schemeClr val="accent3">
              <a:lumOff val="44000"/>
            </a:schemeClr>
          </a:solidFill>
          <a:ln w="25400">
            <a:solidFill>
              <a:srgbClr val="C0504D"/>
            </a:solidFill>
            <a:bevel/>
          </a:ln>
          <a:extLst>
            <a:ext uri="{C572A759-6A51-4108-AA02-DFA0A04FC94B}">
              <ma14:wrappingTextBoxFlag xmlns:ma14="http://schemas.microsoft.com/office/mac/drawingml/2011/main" val="1"/>
            </a:ext>
          </a:extLst>
        </p:spPr>
        <p:txBody>
          <a:bodyPr lIns="45718" tIns="45718" rIns="45718" bIns="45718">
            <a:spAutoFit/>
          </a:bodyPr>
          <a:lstStyle/>
          <a:p>
            <a:pPr>
              <a:defRPr b="1" sz="1400">
                <a:solidFill>
                  <a:srgbClr val="000000"/>
                </a:solidFill>
                <a:latin typeface="Arial"/>
                <a:ea typeface="Arial"/>
                <a:cs typeface="Arial"/>
                <a:sym typeface="Arial"/>
              </a:defRPr>
            </a:pPr>
            <a:r>
              <a:t>Nuevo Estudio de AFIN y U. Pacífico actualiza valor del déficit de infraestructura</a:t>
            </a:r>
          </a:p>
          <a:p>
            <a:pPr>
              <a:defRPr sz="1400">
                <a:solidFill>
                  <a:srgbClr val="000000"/>
                </a:solidFill>
                <a:latin typeface="Arial"/>
                <a:ea typeface="Arial"/>
                <a:cs typeface="Arial"/>
                <a:sym typeface="Arial"/>
              </a:defRPr>
            </a:pPr>
          </a:p>
          <a:p>
            <a:pPr>
              <a:defRPr sz="1400">
                <a:solidFill>
                  <a:srgbClr val="000000"/>
                </a:solidFill>
                <a:latin typeface="Arial"/>
                <a:ea typeface="Arial"/>
                <a:cs typeface="Arial"/>
                <a:sym typeface="Arial"/>
              </a:defRPr>
            </a:pPr>
            <a:r>
              <a:t>Brecha de infraestructura del Perú en </a:t>
            </a:r>
            <a:r>
              <a:rPr b="1"/>
              <a:t>US$159,000 millones</a:t>
            </a:r>
            <a:r>
              <a:t>.</a:t>
            </a:r>
          </a:p>
          <a:p>
            <a:pPr>
              <a:defRPr sz="1400">
                <a:solidFill>
                  <a:srgbClr val="000000"/>
                </a:solidFill>
                <a:latin typeface="Arial"/>
                <a:ea typeface="Arial"/>
                <a:cs typeface="Arial"/>
                <a:sym typeface="Arial"/>
              </a:defRPr>
            </a:pPr>
          </a:p>
          <a:p>
            <a:pPr>
              <a:defRPr sz="1400">
                <a:solidFill>
                  <a:srgbClr val="000000"/>
                </a:solidFill>
                <a:latin typeface="Arial"/>
                <a:ea typeface="Arial"/>
                <a:cs typeface="Arial"/>
                <a:sym typeface="Arial"/>
              </a:defRPr>
            </a:pPr>
            <a:r>
              <a:t>La primera meta es alcanzar en el </a:t>
            </a:r>
            <a:r>
              <a:rPr b="1"/>
              <a:t>2021</a:t>
            </a:r>
            <a:r>
              <a:t> el nivel de infraestructura de los otros países de la Alianza del Pacífico y, la segunda, </a:t>
            </a:r>
            <a:r>
              <a:rPr b="1"/>
              <a:t>igualar el nivel de los países asiáticos modernos como China, Singapur, Corea del Sur y Japón y de los de la OCDE, en el 2025.</a:t>
            </a:r>
            <a:endParaRPr b="1"/>
          </a:p>
          <a:p>
            <a:pPr>
              <a:defRPr sz="1400">
                <a:solidFill>
                  <a:srgbClr val="000000"/>
                </a:solidFill>
                <a:latin typeface="Arial"/>
                <a:ea typeface="Arial"/>
                <a:cs typeface="Arial"/>
                <a:sym typeface="Arial"/>
              </a:defRPr>
            </a:pPr>
          </a:p>
          <a:p>
            <a:pPr>
              <a:defRPr sz="1400">
                <a:solidFill>
                  <a:srgbClr val="000000"/>
                </a:solidFill>
                <a:latin typeface="Arial"/>
                <a:ea typeface="Arial"/>
                <a:cs typeface="Arial"/>
                <a:sym typeface="Arial"/>
              </a:defRPr>
            </a:pPr>
            <a:r>
              <a:t> </a:t>
            </a:r>
            <a:r>
              <a:rPr b="1"/>
              <a:t>Según el Foro Económico Mundial (WEF) nuestra país ocupa hoy el puesto 89 en infraestructura entre 140 países, por debajo de México, Chile y Colombia.</a:t>
            </a:r>
            <a:endParaRPr b="1"/>
          </a:p>
          <a:p>
            <a:pPr>
              <a:defRPr sz="1400">
                <a:solidFill>
                  <a:srgbClr val="000000"/>
                </a:solidFill>
                <a:latin typeface="Arial"/>
                <a:ea typeface="Arial"/>
                <a:cs typeface="Arial"/>
                <a:sym typeface="Arial"/>
              </a:defRPr>
            </a:pPr>
            <a:endParaRPr b="1"/>
          </a:p>
          <a:p>
            <a:pPr>
              <a:defRPr sz="1400">
                <a:solidFill>
                  <a:srgbClr val="000000"/>
                </a:solidFill>
                <a:latin typeface="Arial"/>
                <a:ea typeface="Arial"/>
                <a:cs typeface="Arial"/>
                <a:sym typeface="Arial"/>
              </a:defRPr>
            </a:pPr>
            <a:r>
              <a:t>Para cubrir la brecha en el período 2016-2025 se necesita una inversión promedio anual del 8.27% del PBI, equivalente a US$15,955 millones anuales.</a:t>
            </a:r>
          </a:p>
        </p:txBody>
      </p:sp>
      <p:sp>
        <p:nvSpPr>
          <p:cNvPr id="804" name="Shape 804"/>
          <p:cNvSpPr/>
          <p:nvPr/>
        </p:nvSpPr>
        <p:spPr>
          <a:xfrm>
            <a:off x="752491" y="4716157"/>
            <a:ext cx="8225745" cy="787401"/>
          </a:xfrm>
          <a:prstGeom prst="rect">
            <a:avLst/>
          </a:prstGeom>
          <a:solidFill>
            <a:schemeClr val="accent3">
              <a:lumOff val="44000"/>
            </a:schemeClr>
          </a:solidFill>
          <a:ln w="25400">
            <a:solidFill>
              <a:srgbClr val="CEB966"/>
            </a:solidFill>
            <a:bevel/>
          </a:ln>
          <a:effectLst>
            <a:outerShdw sx="100000" sy="100000" kx="0" ky="0" algn="b" rotWithShape="0" blurRad="190500" dist="228600" dir="2700000">
              <a:srgbClr val="000000">
                <a:alpha val="25500"/>
              </a:srgbClr>
            </a:outerShdw>
          </a:effectLst>
          <a:extLst>
            <a:ext uri="{C572A759-6A51-4108-AA02-DFA0A04FC94B}">
              <ma14:wrappingTextBoxFlag xmlns:ma14="http://schemas.microsoft.com/office/mac/drawingml/2011/main" val="1"/>
            </a:ext>
          </a:extLst>
        </p:spPr>
        <p:txBody>
          <a:bodyPr lIns="0" tIns="0" rIns="0" bIns="0">
            <a:spAutoFit/>
          </a:bodyPr>
          <a:lstStyle>
            <a:lvl1pPr>
              <a:defRPr sz="1600">
                <a:solidFill>
                  <a:srgbClr val="000000"/>
                </a:solidFill>
                <a:latin typeface="Book Antiqua"/>
                <a:ea typeface="Book Antiqua"/>
                <a:cs typeface="Book Antiqua"/>
                <a:sym typeface="Book Antiqua"/>
              </a:defRPr>
            </a:lvl1pPr>
          </a:lstStyle>
          <a:p>
            <a:pPr/>
            <a:r>
              <a:t>De acuerdo a Thomas Schelling, Premio Nobel de economía de 2005, junto con Robert J. Aumann, debido a su contribución a la «teoría de los juegos», la mejor manera de afrontar el Cambio Climático y otras necesidades por emergencias, es con más infraestructura.</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6" name="Shape 806"/>
          <p:cNvSpPr/>
          <p:nvPr/>
        </p:nvSpPr>
        <p:spPr>
          <a:xfrm>
            <a:off x="3798840" y="1581591"/>
            <a:ext cx="4579415" cy="4579414"/>
          </a:xfrm>
          <a:prstGeom prst="rect">
            <a:avLst/>
          </a:prstGeom>
          <a:ln w="3175">
            <a:solidFill>
              <a:schemeClr val="accent3">
                <a:lumOff val="44000"/>
              </a:schemeClr>
            </a:solidFill>
            <a:miter/>
          </a:ln>
        </p:spPr>
        <p:txBody>
          <a:bodyPr lIns="45718" tIns="45718" rIns="45718" bIns="45718"/>
          <a:lstStyle/>
          <a:p>
            <a:pPr algn="just">
              <a:defRPr sz="1200">
                <a:solidFill>
                  <a:schemeClr val="accent3">
                    <a:lumOff val="44000"/>
                  </a:schemeClr>
                </a:solidFill>
                <a:latin typeface="Trebuchet MS"/>
                <a:ea typeface="Trebuchet MS"/>
                <a:cs typeface="Trebuchet MS"/>
                <a:sym typeface="Trebuchet MS"/>
              </a:defRPr>
            </a:pPr>
          </a:p>
        </p:txBody>
      </p:sp>
      <p:sp>
        <p:nvSpPr>
          <p:cNvPr id="807" name="Shape 807"/>
          <p:cNvSpPr/>
          <p:nvPr/>
        </p:nvSpPr>
        <p:spPr>
          <a:xfrm>
            <a:off x="1861561" y="911893"/>
            <a:ext cx="6201163" cy="269239"/>
          </a:xfrm>
          <a:prstGeom prst="rect">
            <a:avLst/>
          </a:prstGeom>
          <a:solidFill>
            <a:srgbClr val="072534"/>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chemeClr val="accent3">
                    <a:lumOff val="44000"/>
                  </a:schemeClr>
                </a:solidFill>
                <a:latin typeface="Trebuchet MS"/>
                <a:ea typeface="Trebuchet MS"/>
                <a:cs typeface="Trebuchet MS"/>
                <a:sym typeface="Trebuchet MS"/>
              </a:defRPr>
            </a:lvl1pPr>
          </a:lstStyle>
          <a:p>
            <a:pPr/>
            <a:r>
              <a:t>Impacto de las telecomunicaciones en el desarrollo: la telefonía móvil en el ámbito rural</a:t>
            </a:r>
          </a:p>
        </p:txBody>
      </p:sp>
      <p:sp>
        <p:nvSpPr>
          <p:cNvPr id="808" name="Shape 808"/>
          <p:cNvSpPr/>
          <p:nvPr/>
        </p:nvSpPr>
        <p:spPr>
          <a:xfrm>
            <a:off x="3985771" y="1870706"/>
            <a:ext cx="4205553" cy="374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4" algn="just" defTabSz="254000">
              <a:defRPr sz="1400">
                <a:solidFill>
                  <a:schemeClr val="accent3">
                    <a:lumOff val="44000"/>
                  </a:schemeClr>
                </a:solidFill>
                <a:latin typeface="Trebuchet MS"/>
                <a:ea typeface="Trebuchet MS"/>
                <a:cs typeface="Trebuchet MS"/>
                <a:sym typeface="Trebuchet MS"/>
              </a:defRPr>
            </a:pPr>
            <a:r>
              <a:t>Efectos sobre ingresos rurales</a:t>
            </a:r>
          </a:p>
          <a:p>
            <a:pPr lvl="4" marL="65439" indent="-65439" algn="just" defTabSz="254000">
              <a:buClr>
                <a:schemeClr val="accent3">
                  <a:lumOff val="44000"/>
                </a:schemeClr>
              </a:buClr>
              <a:buSzPct val="100000"/>
              <a:buFont typeface="Arial"/>
              <a:buChar char="•"/>
              <a:defRPr sz="1400">
                <a:solidFill>
                  <a:schemeClr val="accent3">
                    <a:lumOff val="44000"/>
                  </a:schemeClr>
                </a:solidFill>
                <a:latin typeface="Trebuchet MS"/>
                <a:ea typeface="Trebuchet MS"/>
                <a:cs typeface="Trebuchet MS"/>
                <a:sym typeface="Trebuchet MS"/>
              </a:defRPr>
            </a:pPr>
            <a:r>
              <a:t>Acceso a</a:t>
            </a:r>
            <a:r>
              <a:t> teléfonos móviles: incrementa en S/.900 el ingreso anual de los hogares.</a:t>
            </a:r>
          </a:p>
          <a:p>
            <a:pPr algn="just" defTabSz="254000">
              <a:defRPr sz="1400">
                <a:solidFill>
                  <a:schemeClr val="accent3">
                    <a:lumOff val="44000"/>
                  </a:schemeClr>
                </a:solidFill>
                <a:latin typeface="Trebuchet MS"/>
                <a:ea typeface="Trebuchet MS"/>
                <a:cs typeface="Trebuchet MS"/>
                <a:sym typeface="Trebuchet MS"/>
              </a:defRPr>
            </a:pPr>
          </a:p>
          <a:p>
            <a:pPr lvl="4" marL="107084" indent="-107084" algn="just" defTabSz="254000">
              <a:buClr>
                <a:schemeClr val="accent3">
                  <a:lumOff val="44000"/>
                </a:schemeClr>
              </a:buClr>
              <a:buSzPct val="100000"/>
              <a:buFont typeface="Arial"/>
              <a:buChar char="•"/>
              <a:defRPr sz="1400">
                <a:solidFill>
                  <a:schemeClr val="accent3">
                    <a:lumOff val="44000"/>
                  </a:schemeClr>
                </a:solidFill>
                <a:latin typeface="Trebuchet MS"/>
                <a:ea typeface="Trebuchet MS"/>
                <a:cs typeface="Trebuchet MS"/>
                <a:sym typeface="Trebuchet MS"/>
              </a:defRPr>
            </a:pPr>
          </a:p>
          <a:p>
            <a:pPr algn="just">
              <a:defRPr sz="1400">
                <a:solidFill>
                  <a:schemeClr val="accent3">
                    <a:lumOff val="44000"/>
                  </a:schemeClr>
                </a:solidFill>
                <a:latin typeface="Trebuchet MS"/>
                <a:ea typeface="Trebuchet MS"/>
                <a:cs typeface="Trebuchet MS"/>
                <a:sym typeface="Trebuchet MS"/>
              </a:defRPr>
            </a:pPr>
            <a:r>
              <a:t>Efectos sobre agricultura</a:t>
            </a:r>
          </a:p>
          <a:p>
            <a:pPr marL="133350" indent="-133350" algn="just">
              <a:buClr>
                <a:schemeClr val="accent3">
                  <a:lumOff val="44000"/>
                </a:schemeClr>
              </a:buClr>
              <a:buSzPct val="100000"/>
              <a:buFont typeface="Arial"/>
              <a:buChar char="•"/>
              <a:defRPr sz="1400">
                <a:solidFill>
                  <a:schemeClr val="accent3">
                    <a:lumOff val="44000"/>
                  </a:schemeClr>
                </a:solidFill>
                <a:latin typeface="Trebuchet MS"/>
                <a:ea typeface="Trebuchet MS"/>
                <a:cs typeface="Trebuchet MS"/>
                <a:sym typeface="Trebuchet MS"/>
              </a:defRPr>
            </a:pPr>
            <a:r>
              <a:t>Productos tradicionales: productores con celular comercializan más algodón (6.4%), café (38.7%), arroz (48.3%)</a:t>
            </a:r>
            <a:r>
              <a:rPr>
                <a:solidFill>
                  <a:schemeClr val="accent2"/>
                </a:solidFill>
              </a:rPr>
              <a:t> </a:t>
            </a:r>
            <a:r>
              <a:t>y papa (41.7%).</a:t>
            </a:r>
          </a:p>
          <a:p>
            <a:pPr marL="133350" indent="-133350" algn="just">
              <a:buClr>
                <a:schemeClr val="accent3">
                  <a:lumOff val="44000"/>
                </a:schemeClr>
              </a:buClr>
              <a:buSzPct val="100000"/>
              <a:buFont typeface="Arial"/>
              <a:buChar char="•"/>
              <a:defRPr sz="1400">
                <a:solidFill>
                  <a:schemeClr val="accent3">
                    <a:lumOff val="44000"/>
                  </a:schemeClr>
                </a:solidFill>
                <a:latin typeface="Trebuchet MS"/>
                <a:ea typeface="Trebuchet MS"/>
                <a:cs typeface="Trebuchet MS"/>
                <a:sym typeface="Trebuchet MS"/>
              </a:defRPr>
            </a:pPr>
          </a:p>
          <a:p>
            <a:pPr marL="133350" indent="-133350" algn="just">
              <a:buClr>
                <a:schemeClr val="accent3">
                  <a:lumOff val="44000"/>
                </a:schemeClr>
              </a:buClr>
              <a:buSzPct val="100000"/>
              <a:buFont typeface="Arial"/>
              <a:buChar char="•"/>
              <a:defRPr sz="1400">
                <a:solidFill>
                  <a:schemeClr val="accent3">
                    <a:lumOff val="44000"/>
                  </a:schemeClr>
                </a:solidFill>
                <a:latin typeface="Trebuchet MS"/>
                <a:ea typeface="Trebuchet MS"/>
                <a:cs typeface="Trebuchet MS"/>
                <a:sym typeface="Trebuchet MS"/>
              </a:defRPr>
            </a:pPr>
            <a:r>
              <a:t>Productos no tradicionales: mejores términos de transacción en mango (30.85%),</a:t>
            </a:r>
            <a:r>
              <a:rPr>
                <a:solidFill>
                  <a:schemeClr val="accent2"/>
                </a:solidFill>
              </a:rPr>
              <a:t> </a:t>
            </a:r>
            <a:r>
              <a:t>durazno (12.5%),</a:t>
            </a:r>
            <a:r>
              <a:rPr>
                <a:solidFill>
                  <a:schemeClr val="accent2"/>
                </a:solidFill>
              </a:rPr>
              <a:t> </a:t>
            </a:r>
            <a:r>
              <a:t>palta (9.7%)</a:t>
            </a:r>
            <a:r>
              <a:rPr>
                <a:solidFill>
                  <a:schemeClr val="accent2"/>
                </a:solidFill>
              </a:rPr>
              <a:t> </a:t>
            </a:r>
            <a:r>
              <a:t>y uva (22.9%).</a:t>
            </a:r>
          </a:p>
          <a:p>
            <a:pPr algn="just">
              <a:defRPr sz="1400">
                <a:solidFill>
                  <a:schemeClr val="accent3">
                    <a:lumOff val="44000"/>
                  </a:schemeClr>
                </a:solidFill>
                <a:latin typeface="Trebuchet MS"/>
                <a:ea typeface="Trebuchet MS"/>
                <a:cs typeface="Trebuchet MS"/>
                <a:sym typeface="Trebuchet MS"/>
              </a:defRPr>
            </a:pPr>
          </a:p>
          <a:p>
            <a:pPr algn="just">
              <a:defRPr sz="1400">
                <a:solidFill>
                  <a:schemeClr val="accent3">
                    <a:lumOff val="44000"/>
                  </a:schemeClr>
                </a:solidFill>
                <a:latin typeface="Trebuchet MS"/>
                <a:ea typeface="Trebuchet MS"/>
                <a:cs typeface="Trebuchet MS"/>
                <a:sym typeface="Trebuchet MS"/>
              </a:defRPr>
            </a:pPr>
          </a:p>
          <a:p>
            <a:pPr algn="just">
              <a:defRPr sz="1400">
                <a:solidFill>
                  <a:schemeClr val="accent3">
                    <a:lumOff val="44000"/>
                  </a:schemeClr>
                </a:solidFill>
                <a:latin typeface="Trebuchet MS"/>
                <a:ea typeface="Trebuchet MS"/>
                <a:cs typeface="Trebuchet MS"/>
                <a:sym typeface="Trebuchet MS"/>
              </a:defRPr>
            </a:pPr>
            <a:r>
              <a:t>Efectos sobre formación de MYPES</a:t>
            </a:r>
          </a:p>
          <a:p>
            <a:pPr marL="133350" indent="-133350" algn="just">
              <a:buClr>
                <a:schemeClr val="accent3">
                  <a:lumOff val="44000"/>
                </a:schemeClr>
              </a:buClr>
              <a:buSzPct val="100000"/>
              <a:buFont typeface="Arial"/>
              <a:buChar char="•"/>
              <a:defRPr sz="1400">
                <a:solidFill>
                  <a:schemeClr val="accent3">
                    <a:lumOff val="44000"/>
                  </a:schemeClr>
                </a:solidFill>
                <a:latin typeface="Trebuchet MS"/>
                <a:ea typeface="Trebuchet MS"/>
                <a:cs typeface="Trebuchet MS"/>
                <a:sym typeface="Trebuchet MS"/>
              </a:defRPr>
            </a:pPr>
            <a:r>
              <a:t>6.1% de familias  señaló crear una microempresa después de tener un teléfono móvil.</a:t>
            </a:r>
          </a:p>
        </p:txBody>
      </p:sp>
      <p:pic>
        <p:nvPicPr>
          <p:cNvPr id="809" name="image8.png"/>
          <p:cNvPicPr>
            <a:picLocks noChangeAspect="1"/>
          </p:cNvPicPr>
          <p:nvPr/>
        </p:nvPicPr>
        <p:blipFill>
          <a:blip r:embed="rId2">
            <a:extLst/>
          </a:blip>
          <a:stretch>
            <a:fillRect/>
          </a:stretch>
        </p:blipFill>
        <p:spPr>
          <a:xfrm>
            <a:off x="1438168" y="3003894"/>
            <a:ext cx="1645925" cy="1644749"/>
          </a:xfrm>
          <a:prstGeom prst="rect">
            <a:avLst/>
          </a:prstGeom>
          <a:ln w="12700">
            <a:miter lim="400000"/>
          </a:ln>
        </p:spPr>
      </p:pic>
      <p:pic>
        <p:nvPicPr>
          <p:cNvPr id="810" name="image9.png"/>
          <p:cNvPicPr>
            <a:picLocks noChangeAspect="1"/>
          </p:cNvPicPr>
          <p:nvPr/>
        </p:nvPicPr>
        <p:blipFill>
          <a:blip r:embed="rId3">
            <a:extLst/>
          </a:blip>
          <a:stretch>
            <a:fillRect/>
          </a:stretch>
        </p:blipFill>
        <p:spPr>
          <a:xfrm>
            <a:off x="1430424" y="1501870"/>
            <a:ext cx="1661414" cy="1246060"/>
          </a:xfrm>
          <a:prstGeom prst="rect">
            <a:avLst/>
          </a:prstGeom>
          <a:ln w="12700">
            <a:miter lim="400000"/>
          </a:ln>
        </p:spPr>
      </p:pic>
      <p:pic>
        <p:nvPicPr>
          <p:cNvPr id="811" name="image10.png"/>
          <p:cNvPicPr>
            <a:picLocks noChangeAspect="1"/>
          </p:cNvPicPr>
          <p:nvPr/>
        </p:nvPicPr>
        <p:blipFill>
          <a:blip r:embed="rId4">
            <a:extLst/>
          </a:blip>
          <a:stretch>
            <a:fillRect/>
          </a:stretch>
        </p:blipFill>
        <p:spPr>
          <a:xfrm>
            <a:off x="1438491" y="4904608"/>
            <a:ext cx="1645280" cy="1217309"/>
          </a:xfrm>
          <a:prstGeom prst="rect">
            <a:avLst/>
          </a:prstGeom>
          <a:ln w="12700">
            <a:miter lim="400000"/>
          </a:ln>
        </p:spPr>
      </p:pic>
      <p:sp>
        <p:nvSpPr>
          <p:cNvPr id="812" name="Shape 812"/>
          <p:cNvSpPr/>
          <p:nvPr>
            <p:ph type="title"/>
          </p:nvPr>
        </p:nvSpPr>
        <p:spPr>
          <a:xfrm>
            <a:off x="-4" y="-1"/>
            <a:ext cx="9906004" cy="836613"/>
          </a:xfrm>
          <a:prstGeom prst="rect">
            <a:avLst/>
          </a:prstGeom>
        </p:spPr>
        <p:txBody>
          <a:bodyPr/>
          <a:lstStyle>
            <a:lvl1pPr>
              <a:defRPr sz="2000"/>
            </a:lvl1pPr>
          </a:lstStyle>
          <a:p>
            <a:pPr/>
            <a:r>
              <a:t>El sector telecomunicaciones puede aportar de manera decisiva a la reducción de las brechas económicas y sociales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4" name="Shape 814"/>
          <p:cNvSpPr/>
          <p:nvPr/>
        </p:nvSpPr>
        <p:spPr>
          <a:xfrm>
            <a:off x="4488250" y="1239996"/>
            <a:ext cx="4743237" cy="4683943"/>
          </a:xfrm>
          <a:prstGeom prst="rect">
            <a:avLst/>
          </a:prstGeom>
          <a:ln w="3175">
            <a:solidFill>
              <a:schemeClr val="accent3">
                <a:lumOff val="44000"/>
              </a:schemeClr>
            </a:solidFill>
            <a:miter/>
          </a:ln>
        </p:spPr>
        <p:txBody>
          <a:bodyPr lIns="45718" tIns="45718" rIns="45718" bIns="45718"/>
          <a:lstStyle/>
          <a:p>
            <a:pPr algn="just">
              <a:defRPr sz="100">
                <a:solidFill>
                  <a:schemeClr val="accent3">
                    <a:lumOff val="44000"/>
                  </a:schemeClr>
                </a:solidFill>
                <a:latin typeface="Trebuchet MS"/>
                <a:ea typeface="Trebuchet MS"/>
                <a:cs typeface="Trebuchet MS"/>
                <a:sym typeface="Trebuchet MS"/>
              </a:defRPr>
            </a:pPr>
          </a:p>
        </p:txBody>
      </p:sp>
      <p:sp>
        <p:nvSpPr>
          <p:cNvPr id="815" name="Shape 815"/>
          <p:cNvSpPr/>
          <p:nvPr/>
        </p:nvSpPr>
        <p:spPr>
          <a:xfrm>
            <a:off x="1861560" y="911892"/>
            <a:ext cx="6201164" cy="269239"/>
          </a:xfrm>
          <a:prstGeom prst="rect">
            <a:avLst/>
          </a:prstGeom>
          <a:solidFill>
            <a:srgbClr val="072534"/>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chemeClr val="accent3">
                    <a:lumOff val="44000"/>
                  </a:schemeClr>
                </a:solidFill>
                <a:latin typeface="Trebuchet MS"/>
                <a:ea typeface="Trebuchet MS"/>
                <a:cs typeface="Trebuchet MS"/>
                <a:sym typeface="Trebuchet MS"/>
              </a:defRPr>
            </a:lvl1pPr>
          </a:lstStyle>
          <a:p>
            <a:pPr/>
            <a:r>
              <a:t>Impacto de las telecomunicaciones en el desarrollo: la telefonía móvil en el ámbito rural</a:t>
            </a:r>
          </a:p>
        </p:txBody>
      </p:sp>
      <p:sp>
        <p:nvSpPr>
          <p:cNvPr id="816" name="Shape 816"/>
          <p:cNvSpPr/>
          <p:nvPr/>
        </p:nvSpPr>
        <p:spPr>
          <a:xfrm>
            <a:off x="4757092" y="2138680"/>
            <a:ext cx="4205554" cy="1844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4" algn="just" defTabSz="254000">
              <a:defRPr sz="2000">
                <a:solidFill>
                  <a:schemeClr val="accent3">
                    <a:lumOff val="44000"/>
                  </a:schemeClr>
                </a:solidFill>
                <a:latin typeface="Trebuchet MS"/>
                <a:ea typeface="Trebuchet MS"/>
                <a:cs typeface="Trebuchet MS"/>
                <a:sym typeface="Trebuchet MS"/>
              </a:defRPr>
            </a:pPr>
            <a:r>
              <a:t>Lo más importante, puede salvar vidas, coordinar cualquier caso de emergencia, determinar precios de bienes y servicios, y acelerar la educación y el acceso a la información. </a:t>
            </a:r>
          </a:p>
        </p:txBody>
      </p:sp>
      <p:sp>
        <p:nvSpPr>
          <p:cNvPr id="817" name="Shape 817"/>
          <p:cNvSpPr/>
          <p:nvPr>
            <p:ph type="title"/>
          </p:nvPr>
        </p:nvSpPr>
        <p:spPr>
          <a:xfrm>
            <a:off x="-4" y="-1"/>
            <a:ext cx="9906004" cy="836613"/>
          </a:xfrm>
          <a:prstGeom prst="rect">
            <a:avLst/>
          </a:prstGeom>
        </p:spPr>
        <p:txBody>
          <a:bodyPr/>
          <a:lstStyle>
            <a:lvl1pPr>
              <a:defRPr sz="2000"/>
            </a:lvl1pPr>
          </a:lstStyle>
          <a:p>
            <a:pPr/>
            <a:r>
              <a:t>El sector telecomunicaciones puede aportar de manera decisiva a la reducción de las brechas económicas y sociales</a:t>
            </a:r>
          </a:p>
        </p:txBody>
      </p:sp>
      <p:pic>
        <p:nvPicPr>
          <p:cNvPr id="818" name="pasted-image.jpeg"/>
          <p:cNvPicPr>
            <a:picLocks noChangeAspect="1"/>
          </p:cNvPicPr>
          <p:nvPr/>
        </p:nvPicPr>
        <p:blipFill>
          <a:blip r:embed="rId2">
            <a:extLst/>
          </a:blip>
          <a:stretch>
            <a:fillRect/>
          </a:stretch>
        </p:blipFill>
        <p:spPr>
          <a:xfrm>
            <a:off x="1063041" y="4522177"/>
            <a:ext cx="2160934" cy="1193539"/>
          </a:xfrm>
          <a:prstGeom prst="rect">
            <a:avLst/>
          </a:prstGeom>
          <a:ln w="12700">
            <a:miter lim="400000"/>
          </a:ln>
        </p:spPr>
      </p:pic>
      <p:pic>
        <p:nvPicPr>
          <p:cNvPr id="819" name="pasted-image.jpeg"/>
          <p:cNvPicPr>
            <a:picLocks noChangeAspect="1"/>
          </p:cNvPicPr>
          <p:nvPr/>
        </p:nvPicPr>
        <p:blipFill>
          <a:blip r:embed="rId3">
            <a:extLst/>
          </a:blip>
          <a:srcRect l="0" t="0" r="0" b="0"/>
          <a:stretch>
            <a:fillRect/>
          </a:stretch>
        </p:blipFill>
        <p:spPr>
          <a:xfrm>
            <a:off x="1062619" y="3001140"/>
            <a:ext cx="2161893" cy="1161553"/>
          </a:xfrm>
          <a:prstGeom prst="rect">
            <a:avLst/>
          </a:prstGeom>
          <a:ln w="12700">
            <a:miter lim="400000"/>
          </a:ln>
        </p:spPr>
      </p:pic>
      <p:pic>
        <p:nvPicPr>
          <p:cNvPr id="820" name="pasted-image.jpeg"/>
          <p:cNvPicPr>
            <a:picLocks noChangeAspect="1"/>
          </p:cNvPicPr>
          <p:nvPr/>
        </p:nvPicPr>
        <p:blipFill>
          <a:blip r:embed="rId4">
            <a:extLst/>
          </a:blip>
          <a:stretch>
            <a:fillRect/>
          </a:stretch>
        </p:blipFill>
        <p:spPr>
          <a:xfrm>
            <a:off x="1073651" y="1343506"/>
            <a:ext cx="2139714" cy="14618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2" name="Shape 822"/>
          <p:cNvSpPr/>
          <p:nvPr/>
        </p:nvSpPr>
        <p:spPr>
          <a:xfrm>
            <a:off x="317485" y="998730"/>
            <a:ext cx="5752135" cy="33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chemeClr val="accent3">
                    <a:lumOff val="44000"/>
                  </a:schemeClr>
                </a:solidFill>
                <a:latin typeface="Trebuchet MS"/>
                <a:ea typeface="Trebuchet MS"/>
                <a:cs typeface="Trebuchet MS"/>
                <a:sym typeface="Trebuchet MS"/>
              </a:defRPr>
            </a:lvl1pPr>
          </a:lstStyle>
          <a:p>
            <a:pPr/>
            <a:r>
              <a:t>Efectos de la infraestructura TIC en el crecimiento*</a:t>
            </a:r>
          </a:p>
        </p:txBody>
      </p:sp>
      <p:sp>
        <p:nvSpPr>
          <p:cNvPr id="823" name="Shape 823"/>
          <p:cNvSpPr/>
          <p:nvPr/>
        </p:nvSpPr>
        <p:spPr>
          <a:xfrm>
            <a:off x="317484" y="1275729"/>
            <a:ext cx="6573591"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400">
                <a:solidFill>
                  <a:schemeClr val="accent3">
                    <a:lumOff val="44000"/>
                  </a:schemeClr>
                </a:solidFill>
                <a:latin typeface="Trebuchet MS"/>
                <a:ea typeface="Trebuchet MS"/>
                <a:cs typeface="Trebuchet MS"/>
                <a:sym typeface="Trebuchet MS"/>
              </a:defRPr>
            </a:lvl1pPr>
          </a:lstStyle>
          <a:p>
            <a:pPr/>
            <a:r>
              <a:t>p.p. de crecimiento económico por cada 10 p.p. de incremento de penetración</a:t>
            </a:r>
          </a:p>
        </p:txBody>
      </p:sp>
      <p:sp>
        <p:nvSpPr>
          <p:cNvPr id="824" name="Shape 824"/>
          <p:cNvSpPr/>
          <p:nvPr/>
        </p:nvSpPr>
        <p:spPr>
          <a:xfrm>
            <a:off x="214681" y="5785535"/>
            <a:ext cx="9290438" cy="358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900">
                <a:solidFill>
                  <a:schemeClr val="accent3">
                    <a:lumOff val="44000"/>
                  </a:schemeClr>
                </a:solidFill>
                <a:latin typeface="Trebuchet MS"/>
                <a:ea typeface="Trebuchet MS"/>
                <a:cs typeface="Trebuchet MS"/>
                <a:sym typeface="Trebuchet MS"/>
              </a:defRPr>
            </a:pPr>
            <a:r>
              <a:t>* Economías de ingresos medios-bajos. </a:t>
            </a:r>
            <a:r>
              <a:rPr b="1">
                <a:latin typeface="TheSansCorrespondence"/>
                <a:ea typeface="TheSansCorrespondence"/>
                <a:cs typeface="TheSansCorrespondence"/>
                <a:sym typeface="TheSansCorrespondence"/>
              </a:rPr>
              <a:t>Fuente: </a:t>
            </a:r>
            <a:r>
              <a:rPr b="1">
                <a:latin typeface="Candara"/>
                <a:ea typeface="Candara"/>
                <a:cs typeface="Candara"/>
                <a:sym typeface="Candara"/>
              </a:rPr>
              <a:t>“Broadband Infrastructure Investment in Stimulus Packages: Relevance for Developing Countries”, Christine Zhen-Wei Qiang, The World Bank, Mayo 2009.</a:t>
            </a:r>
          </a:p>
        </p:txBody>
      </p:sp>
      <p:sp>
        <p:nvSpPr>
          <p:cNvPr id="825" name="Shape 825"/>
          <p:cNvSpPr/>
          <p:nvPr/>
        </p:nvSpPr>
        <p:spPr>
          <a:xfrm>
            <a:off x="317484" y="1279809"/>
            <a:ext cx="6246512" cy="1"/>
          </a:xfrm>
          <a:prstGeom prst="line">
            <a:avLst/>
          </a:prstGeom>
          <a:ln>
            <a:solidFill>
              <a:schemeClr val="accent3">
                <a:lumOff val="44000"/>
              </a:schemeClr>
            </a:solidFill>
          </a:ln>
        </p:spPr>
        <p:txBody>
          <a:bodyPr lIns="45718" tIns="45718" rIns="45718" bIns="45718"/>
          <a:lstStyle/>
          <a:p>
            <a:pPr/>
          </a:p>
        </p:txBody>
      </p:sp>
      <p:graphicFrame>
        <p:nvGraphicFramePr>
          <p:cNvPr id="826" name="Chart 826"/>
          <p:cNvGraphicFramePr/>
          <p:nvPr/>
        </p:nvGraphicFramePr>
        <p:xfrm>
          <a:off x="86243" y="2157895"/>
          <a:ext cx="4325826" cy="2347879"/>
        </p:xfrm>
        <a:graphic xmlns:a="http://schemas.openxmlformats.org/drawingml/2006/main">
          <a:graphicData uri="http://schemas.openxmlformats.org/drawingml/2006/chart">
            <c:chart xmlns:c="http://schemas.openxmlformats.org/drawingml/2006/chart" r:id="rId2"/>
          </a:graphicData>
        </a:graphic>
      </p:graphicFrame>
      <p:sp>
        <p:nvSpPr>
          <p:cNvPr id="827" name="Shape 827"/>
          <p:cNvSpPr/>
          <p:nvPr>
            <p:ph type="title"/>
          </p:nvPr>
        </p:nvSpPr>
        <p:spPr>
          <a:xfrm>
            <a:off x="-4" y="-1"/>
            <a:ext cx="9906004" cy="836613"/>
          </a:xfrm>
          <a:prstGeom prst="rect">
            <a:avLst/>
          </a:prstGeom>
        </p:spPr>
        <p:txBody>
          <a:bodyPr/>
          <a:lstStyle/>
          <a:p>
            <a:pPr/>
            <a:r>
              <a:t>El sector telecomunicaciones puede aportar de manera decisiva a la reducción de las brechas económicas y sociales</a:t>
            </a:r>
          </a:p>
        </p:txBody>
      </p:sp>
      <p:grpSp>
        <p:nvGrpSpPr>
          <p:cNvPr id="830" name="Group 830"/>
          <p:cNvGrpSpPr/>
          <p:nvPr/>
        </p:nvGrpSpPr>
        <p:grpSpPr>
          <a:xfrm>
            <a:off x="5603809" y="3727687"/>
            <a:ext cx="3887157" cy="546792"/>
            <a:chOff x="0" y="0"/>
            <a:chExt cx="3887156" cy="546791"/>
          </a:xfrm>
        </p:grpSpPr>
        <p:sp>
          <p:nvSpPr>
            <p:cNvPr id="828" name="Shape 828"/>
            <p:cNvSpPr/>
            <p:nvPr/>
          </p:nvSpPr>
          <p:spPr>
            <a:xfrm>
              <a:off x="-1" y="0"/>
              <a:ext cx="3887158" cy="546792"/>
            </a:xfrm>
            <a:prstGeom prst="rect">
              <a:avLst/>
            </a:prstGeom>
            <a:solidFill>
              <a:srgbClr val="BFBFBF"/>
            </a:solidFill>
            <a:ln w="12700" cap="flat">
              <a:solidFill>
                <a:srgbClr val="BEBEBE"/>
              </a:solidFill>
              <a:prstDash val="solid"/>
              <a:bevel/>
            </a:ln>
            <a:effectLst/>
          </p:spPr>
          <p:txBody>
            <a:bodyPr wrap="square" lIns="45718" tIns="45718" rIns="45718" bIns="45718" numCol="1" anchor="t">
              <a:noAutofit/>
            </a:bodyPr>
            <a:lstStyle/>
            <a:p>
              <a:pPr algn="just">
                <a:defRPr sz="1200">
                  <a:latin typeface="Trebuchet MS"/>
                  <a:ea typeface="Trebuchet MS"/>
                  <a:cs typeface="Trebuchet MS"/>
                  <a:sym typeface="Trebuchet MS"/>
                </a:defRPr>
              </a:pPr>
            </a:p>
          </p:txBody>
        </p:sp>
        <p:sp>
          <p:nvSpPr>
            <p:cNvPr id="829" name="Shape 829"/>
            <p:cNvSpPr/>
            <p:nvPr/>
          </p:nvSpPr>
          <p:spPr>
            <a:xfrm>
              <a:off x="-1" y="0"/>
              <a:ext cx="3887158" cy="427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t">
              <a:spAutoFit/>
            </a:bodyPr>
            <a:lstStyle>
              <a:lvl1pPr algn="just">
                <a:defRPr sz="1200">
                  <a:latin typeface="Trebuchet MS"/>
                  <a:ea typeface="Trebuchet MS"/>
                  <a:cs typeface="Trebuchet MS"/>
                  <a:sym typeface="Trebuchet MS"/>
                </a:defRPr>
              </a:lvl1pPr>
            </a:lstStyle>
            <a:p>
              <a:pPr/>
              <a:r>
                <a:t>Exportaciones: cada 1% de usuarios de Internet aumenta las exportaciones en 4,3% (Banco Mundial).</a:t>
              </a:r>
            </a:p>
          </p:txBody>
        </p:sp>
      </p:grpSp>
      <p:grpSp>
        <p:nvGrpSpPr>
          <p:cNvPr id="833" name="Group 833"/>
          <p:cNvGrpSpPr/>
          <p:nvPr/>
        </p:nvGrpSpPr>
        <p:grpSpPr>
          <a:xfrm>
            <a:off x="5603809" y="2333991"/>
            <a:ext cx="3887157" cy="630074"/>
            <a:chOff x="0" y="-1"/>
            <a:chExt cx="3887156" cy="630073"/>
          </a:xfrm>
        </p:grpSpPr>
        <p:sp>
          <p:nvSpPr>
            <p:cNvPr id="831" name="Shape 831"/>
            <p:cNvSpPr/>
            <p:nvPr/>
          </p:nvSpPr>
          <p:spPr>
            <a:xfrm>
              <a:off x="-1" y="-1"/>
              <a:ext cx="3887158" cy="630073"/>
            </a:xfrm>
            <a:prstGeom prst="rect">
              <a:avLst/>
            </a:prstGeom>
            <a:solidFill>
              <a:srgbClr val="BFBFBF"/>
            </a:solidFill>
            <a:ln w="12700" cap="flat">
              <a:solidFill>
                <a:srgbClr val="BEBEBE"/>
              </a:solidFill>
              <a:prstDash val="solid"/>
              <a:bevel/>
            </a:ln>
            <a:effectLst/>
          </p:spPr>
          <p:txBody>
            <a:bodyPr wrap="square" lIns="45718" tIns="45718" rIns="45718" bIns="45718" numCol="1" anchor="t">
              <a:noAutofit/>
            </a:bodyPr>
            <a:lstStyle/>
            <a:p>
              <a:pPr>
                <a:defRPr>
                  <a:solidFill>
                    <a:schemeClr val="accent3">
                      <a:lumOff val="44000"/>
                    </a:schemeClr>
                  </a:solidFill>
                  <a:latin typeface="Trebuchet MS"/>
                  <a:ea typeface="Trebuchet MS"/>
                  <a:cs typeface="Trebuchet MS"/>
                  <a:sym typeface="Trebuchet MS"/>
                </a:defRPr>
              </a:pPr>
            </a:p>
          </p:txBody>
        </p:sp>
        <p:sp>
          <p:nvSpPr>
            <p:cNvPr id="832" name="Shape 832"/>
            <p:cNvSpPr/>
            <p:nvPr/>
          </p:nvSpPr>
          <p:spPr>
            <a:xfrm>
              <a:off x="-1" y="-2"/>
              <a:ext cx="3887158" cy="605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6000" tIns="36000" rIns="36000" bIns="36000" numCol="1" anchor="t">
              <a:spAutoFit/>
            </a:bodyPr>
            <a:lstStyle>
              <a:lvl1pPr>
                <a:defRPr sz="1200">
                  <a:latin typeface="Trebuchet MS"/>
                  <a:ea typeface="Trebuchet MS"/>
                  <a:cs typeface="Trebuchet MS"/>
                  <a:sym typeface="Trebuchet MS"/>
                </a:defRPr>
              </a:lvl1pPr>
            </a:lstStyle>
            <a:p>
              <a:pPr/>
              <a:r>
                <a:t>Empleo: cada aumento de 10 puntos en el índice de digitalización conlleva una disminución de 0.85% en la tasa de desempleo (Katz 2012).</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5" name="Shape 835"/>
          <p:cNvSpPr/>
          <p:nvPr>
            <p:ph type="title"/>
          </p:nvPr>
        </p:nvSpPr>
        <p:spPr>
          <a:xfrm>
            <a:off x="-3" y="-1"/>
            <a:ext cx="9906004" cy="836613"/>
          </a:xfrm>
          <a:prstGeom prst="rect">
            <a:avLst/>
          </a:prstGeom>
        </p:spPr>
        <p:txBody>
          <a:bodyPr/>
          <a:lstStyle/>
          <a:p>
            <a:pPr/>
            <a:r>
              <a:t>La revolución digital está transformando el mercado: El nuevo Ecosistema Digital</a:t>
            </a:r>
          </a:p>
        </p:txBody>
      </p:sp>
      <p:sp>
        <p:nvSpPr>
          <p:cNvPr id="836" name="Shape 836"/>
          <p:cNvSpPr/>
          <p:nvPr>
            <p:ph type="sldNum" sz="quarter" idx="4294967295"/>
          </p:nvPr>
        </p:nvSpPr>
        <p:spPr>
          <a:xfrm>
            <a:off x="4794703" y="6348605"/>
            <a:ext cx="170739" cy="231139"/>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a:solidFill>
                  <a:srgbClr val="00C6DA"/>
                </a:solidFill>
              </a:defRPr>
            </a:lvl1pPr>
          </a:lstStyle>
          <a:p>
            <a:pPr/>
            <a:fld id="{86CB4B4D-7CA3-9044-876B-883B54F8677D}" type="slidenum"/>
          </a:p>
        </p:txBody>
      </p:sp>
      <p:grpSp>
        <p:nvGrpSpPr>
          <p:cNvPr id="843" name="Group 843"/>
          <p:cNvGrpSpPr/>
          <p:nvPr/>
        </p:nvGrpSpPr>
        <p:grpSpPr>
          <a:xfrm>
            <a:off x="-1" y="863714"/>
            <a:ext cx="9890718" cy="5378336"/>
            <a:chOff x="0" y="0"/>
            <a:chExt cx="9890716" cy="5378334"/>
          </a:xfrm>
        </p:grpSpPr>
        <p:pic>
          <p:nvPicPr>
            <p:cNvPr id="837" name="image14.jpeg"/>
            <p:cNvPicPr>
              <a:picLocks noChangeAspect="1"/>
            </p:cNvPicPr>
            <p:nvPr/>
          </p:nvPicPr>
          <p:blipFill>
            <a:blip r:embed="rId3">
              <a:extLst/>
            </a:blip>
            <a:stretch>
              <a:fillRect/>
            </a:stretch>
          </p:blipFill>
          <p:spPr>
            <a:xfrm>
              <a:off x="-1" y="-1"/>
              <a:ext cx="9890718" cy="5378336"/>
            </a:xfrm>
            <a:prstGeom prst="rect">
              <a:avLst/>
            </a:prstGeom>
            <a:ln w="12700" cap="flat">
              <a:noFill/>
              <a:miter lim="400000"/>
            </a:ln>
            <a:effectLst/>
          </p:spPr>
        </p:pic>
        <p:sp>
          <p:nvSpPr>
            <p:cNvPr id="838" name="Shape 838"/>
            <p:cNvSpPr/>
            <p:nvPr/>
          </p:nvSpPr>
          <p:spPr>
            <a:xfrm>
              <a:off x="114134" y="231291"/>
              <a:ext cx="4075908" cy="1038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3189" tIns="43189" rIns="43189" bIns="43189" numCol="1" anchor="t">
              <a:spAutoFit/>
            </a:bodyPr>
            <a:lstStyle/>
            <a:p>
              <a:pPr defTabSz="1276799">
                <a:defRPr sz="2100">
                  <a:solidFill>
                    <a:schemeClr val="accent3">
                      <a:lumOff val="44000"/>
                    </a:schemeClr>
                  </a:solidFill>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pPr>
              <a:r>
                <a:t>La Revolución Digital está</a:t>
              </a:r>
            </a:p>
            <a:p>
              <a:pPr defTabSz="1276799">
                <a:defRPr sz="2100">
                  <a:solidFill>
                    <a:schemeClr val="accent3">
                      <a:lumOff val="44000"/>
                    </a:schemeClr>
                  </a:solidFill>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pPr>
              <a:r>
                <a:t>cambiando radicalmente </a:t>
              </a:r>
            </a:p>
            <a:p>
              <a:pPr defTabSz="1276799">
                <a:defRPr sz="2100">
                  <a:solidFill>
                    <a:schemeClr val="accent3">
                      <a:lumOff val="44000"/>
                    </a:schemeClr>
                  </a:solidFill>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pPr>
              <a:r>
                <a:t>el mundo…</a:t>
              </a:r>
            </a:p>
          </p:txBody>
        </p:sp>
        <p:sp>
          <p:nvSpPr>
            <p:cNvPr id="839" name="Shape 839"/>
            <p:cNvSpPr/>
            <p:nvPr/>
          </p:nvSpPr>
          <p:spPr>
            <a:xfrm>
              <a:off x="114134" y="2662944"/>
              <a:ext cx="5783660" cy="403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3189" tIns="43189" rIns="43189" bIns="43189" numCol="1" anchor="t">
              <a:spAutoFit/>
            </a:bodyPr>
            <a:lstStyle>
              <a:lvl1pPr defTabSz="1276799">
                <a:defRPr sz="2100">
                  <a:solidFill>
                    <a:schemeClr val="accent3">
                      <a:lumOff val="44000"/>
                    </a:schemeClr>
                  </a:solidFill>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lvl1pPr>
            </a:lstStyle>
            <a:p>
              <a:pPr/>
              <a:r>
                <a:t>… y no ha hecho más que empezar…</a:t>
              </a:r>
            </a:p>
          </p:txBody>
        </p:sp>
        <p:grpSp>
          <p:nvGrpSpPr>
            <p:cNvPr id="842" name="Group 842"/>
            <p:cNvGrpSpPr/>
            <p:nvPr/>
          </p:nvGrpSpPr>
          <p:grpSpPr>
            <a:xfrm>
              <a:off x="114132" y="4706353"/>
              <a:ext cx="3931445" cy="403881"/>
              <a:chOff x="0" y="0"/>
              <a:chExt cx="3931444" cy="403880"/>
            </a:xfrm>
          </p:grpSpPr>
          <p:sp>
            <p:nvSpPr>
              <p:cNvPr id="840" name="Shape 840"/>
              <p:cNvSpPr/>
              <p:nvPr/>
            </p:nvSpPr>
            <p:spPr>
              <a:xfrm>
                <a:off x="-1" y="-1"/>
                <a:ext cx="3931445" cy="380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4" y="0"/>
                    </a:moveTo>
                    <a:lnTo>
                      <a:pt x="21600" y="0"/>
                    </a:lnTo>
                    <a:lnTo>
                      <a:pt x="21600" y="21098"/>
                    </a:lnTo>
                    <a:lnTo>
                      <a:pt x="0" y="21600"/>
                    </a:lnTo>
                    <a:lnTo>
                      <a:pt x="794" y="0"/>
                    </a:lnTo>
                    <a:close/>
                  </a:path>
                </a:pathLst>
              </a:custGeom>
              <a:solidFill>
                <a:srgbClr val="D5D000">
                  <a:alpha val="24000"/>
                </a:srgbClr>
              </a:solidFill>
              <a:ln w="12700" cap="flat">
                <a:noFill/>
                <a:miter lim="400000"/>
              </a:ln>
              <a:effectLst/>
            </p:spPr>
            <p:txBody>
              <a:bodyPr wrap="square" lIns="45718" tIns="45718" rIns="45718" bIns="45718" numCol="1" anchor="t">
                <a:noAutofit/>
              </a:bodyPr>
              <a:lstStyle/>
              <a:p>
                <a:pPr defTabSz="1276799">
                  <a:defRPr>
                    <a:solidFill>
                      <a:schemeClr val="accent3">
                        <a:lumOff val="44000"/>
                      </a:schemeClr>
                    </a:solidFill>
                    <a:latin typeface="Trebuchet MS"/>
                    <a:ea typeface="Trebuchet MS"/>
                    <a:cs typeface="Trebuchet MS"/>
                    <a:sym typeface="Trebuchet MS"/>
                  </a:defRPr>
                </a:pPr>
              </a:p>
            </p:txBody>
          </p:sp>
          <p:sp>
            <p:nvSpPr>
              <p:cNvPr id="841" name="Shape 841"/>
              <p:cNvSpPr/>
              <p:nvPr/>
            </p:nvSpPr>
            <p:spPr>
              <a:xfrm>
                <a:off x="-1" y="0"/>
                <a:ext cx="3931444" cy="4038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3189" tIns="43189" rIns="43189" bIns="43189" numCol="1" anchor="t">
                <a:spAutoFit/>
              </a:bodyPr>
              <a:lstStyle>
                <a:lvl1pPr defTabSz="1276799">
                  <a:defRPr sz="2100">
                    <a:solidFill>
                      <a:schemeClr val="accent3">
                        <a:lumOff val="44000"/>
                      </a:schemeClr>
                    </a:solidFill>
                    <a:effectLst>
                      <a:outerShdw sx="100000" sy="100000" kx="0" ky="0" algn="b" rotWithShape="0" blurRad="38100" dist="38100" dir="2700000">
                        <a:srgbClr val="000000">
                          <a:alpha val="43137"/>
                        </a:srgbClr>
                      </a:outerShdw>
                    </a:effectLst>
                    <a:latin typeface="Trebuchet MS"/>
                    <a:ea typeface="Trebuchet MS"/>
                    <a:cs typeface="Trebuchet MS"/>
                    <a:sym typeface="Trebuchet MS"/>
                  </a:defRPr>
                </a:lvl1pPr>
              </a:lstStyle>
              <a:p>
                <a:pPr/>
                <a:r>
                  <a:t>Las reglas no están escritas</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7" name="Shape 847"/>
          <p:cNvSpPr/>
          <p:nvPr>
            <p:ph type="title"/>
          </p:nvPr>
        </p:nvSpPr>
        <p:spPr>
          <a:xfrm>
            <a:off x="-3" y="9000"/>
            <a:ext cx="9906004" cy="836614"/>
          </a:xfrm>
          <a:prstGeom prst="rect">
            <a:avLst/>
          </a:prstGeom>
        </p:spPr>
        <p:txBody>
          <a:bodyPr/>
          <a:lstStyle/>
          <a:p>
            <a:pPr/>
            <a:r>
              <a:t>A pesar de los esfuerzos del Estado y del sector privado…</a:t>
            </a:r>
          </a:p>
        </p:txBody>
      </p:sp>
      <p:grpSp>
        <p:nvGrpSpPr>
          <p:cNvPr id="850" name="Group 850"/>
          <p:cNvGrpSpPr/>
          <p:nvPr/>
        </p:nvGrpSpPr>
        <p:grpSpPr>
          <a:xfrm>
            <a:off x="5898104" y="1448221"/>
            <a:ext cx="3600404" cy="1979349"/>
            <a:chOff x="-1" y="0"/>
            <a:chExt cx="3600403" cy="1979348"/>
          </a:xfrm>
        </p:grpSpPr>
        <p:sp>
          <p:nvSpPr>
            <p:cNvPr id="848" name="Shape 848"/>
            <p:cNvSpPr/>
            <p:nvPr/>
          </p:nvSpPr>
          <p:spPr>
            <a:xfrm>
              <a:off x="-2" y="0"/>
              <a:ext cx="3600405" cy="1979349"/>
            </a:xfrm>
            <a:prstGeom prst="rect">
              <a:avLst/>
            </a:prstGeom>
            <a:solidFill>
              <a:srgbClr val="D9D9D9"/>
            </a:solidFill>
            <a:ln w="12700" cap="flat">
              <a:noFill/>
              <a:miter lim="400000"/>
            </a:ln>
            <a:effectLst/>
          </p:spPr>
          <p:txBody>
            <a:bodyPr wrap="square" lIns="45718" tIns="45718" rIns="45718" bIns="45718" numCol="1" anchor="ctr">
              <a:noAutofit/>
            </a:bodyPr>
            <a:lstStyle/>
            <a:p>
              <a:pPr>
                <a:spcBef>
                  <a:spcPts val="600"/>
                </a:spcBef>
                <a:defRPr>
                  <a:solidFill>
                    <a:schemeClr val="accent3">
                      <a:lumOff val="44000"/>
                    </a:schemeClr>
                  </a:solidFill>
                  <a:latin typeface="Trebuchet MS"/>
                  <a:ea typeface="Trebuchet MS"/>
                  <a:cs typeface="Trebuchet MS"/>
                  <a:sym typeface="Trebuchet MS"/>
                </a:defRPr>
              </a:pPr>
            </a:p>
          </p:txBody>
        </p:sp>
        <p:sp>
          <p:nvSpPr>
            <p:cNvPr id="849" name="Shape 849"/>
            <p:cNvSpPr/>
            <p:nvPr/>
          </p:nvSpPr>
          <p:spPr>
            <a:xfrm>
              <a:off x="-2" y="118453"/>
              <a:ext cx="3600405" cy="17424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08638" indent="-108638">
                <a:spcBef>
                  <a:spcPts val="600"/>
                </a:spcBef>
                <a:buClr>
                  <a:schemeClr val="accent1"/>
                </a:buClr>
                <a:buSzPct val="100000"/>
                <a:buFont typeface="Trebuchet MS"/>
                <a:buChar char="•"/>
                <a:tabLst>
                  <a:tab pos="342900" algn="l"/>
                </a:tabLst>
                <a:defRPr sz="1100">
                  <a:latin typeface="Trebuchet MS"/>
                  <a:ea typeface="Trebuchet MS"/>
                  <a:cs typeface="Trebuchet MS"/>
                  <a:sym typeface="Trebuchet MS"/>
                </a:defRPr>
              </a:pPr>
              <a:r>
                <a:t>Kilómetros de fibra óptica: </a:t>
              </a:r>
              <a:r>
                <a:rPr sz="1200"/>
                <a:t>13,500</a:t>
              </a:r>
              <a:r>
                <a:t> km (aprox.)</a:t>
              </a:r>
              <a:endParaRPr>
                <a:solidFill>
                  <a:schemeClr val="accent3">
                    <a:lumOff val="44000"/>
                  </a:schemeClr>
                </a:solidFill>
              </a:endParaRPr>
            </a:p>
            <a:p>
              <a:pPr marL="108638" indent="-108638">
                <a:spcBef>
                  <a:spcPts val="600"/>
                </a:spcBef>
                <a:buClr>
                  <a:schemeClr val="accent1"/>
                </a:buClr>
                <a:buSzPct val="100000"/>
                <a:buFont typeface="Trebuchet MS"/>
                <a:buChar char="•"/>
                <a:tabLst>
                  <a:tab pos="342900" algn="l"/>
                </a:tabLst>
                <a:defRPr sz="1100">
                  <a:latin typeface="Trebuchet MS"/>
                  <a:ea typeface="Trebuchet MS"/>
                  <a:cs typeface="Trebuchet MS"/>
                  <a:sym typeface="Trebuchet MS"/>
                </a:defRPr>
              </a:pPr>
              <a:r>
                <a:t>Monto de financiamiento: </a:t>
              </a:r>
              <a:r>
                <a:rPr sz="1200"/>
                <a:t>S/. 932 </a:t>
              </a:r>
              <a:r>
                <a:t>Millones (aprox.)</a:t>
              </a:r>
              <a:endParaRPr>
                <a:solidFill>
                  <a:schemeClr val="accent3">
                    <a:lumOff val="44000"/>
                  </a:schemeClr>
                </a:solidFill>
              </a:endParaRPr>
            </a:p>
            <a:p>
              <a:pPr marL="108638" indent="-108638">
                <a:spcBef>
                  <a:spcPts val="600"/>
                </a:spcBef>
                <a:buClr>
                  <a:schemeClr val="accent1"/>
                </a:buClr>
                <a:buSzPct val="100000"/>
                <a:buFont typeface="Trebuchet MS"/>
                <a:buChar char="•"/>
                <a:tabLst>
                  <a:tab pos="342900" algn="l"/>
                </a:tabLst>
                <a:defRPr sz="1100">
                  <a:latin typeface="Trebuchet MS"/>
                  <a:ea typeface="Trebuchet MS"/>
                  <a:cs typeface="Trebuchet MS"/>
                  <a:sym typeface="Trebuchet MS"/>
                </a:defRPr>
              </a:pPr>
              <a:r>
                <a:t>Modo de pago: 60 trimestralidades en 15 años </a:t>
              </a:r>
              <a:endParaRPr>
                <a:solidFill>
                  <a:schemeClr val="accent3">
                    <a:lumOff val="44000"/>
                  </a:schemeClr>
                </a:solidFill>
              </a:endParaRPr>
            </a:p>
            <a:p>
              <a:pPr marL="108638" indent="-108638">
                <a:spcBef>
                  <a:spcPts val="600"/>
                </a:spcBef>
                <a:buClr>
                  <a:schemeClr val="accent1"/>
                </a:buClr>
                <a:buSzPct val="100000"/>
                <a:buFont typeface="Trebuchet MS"/>
                <a:buChar char="•"/>
                <a:tabLst>
                  <a:tab pos="342900" algn="l"/>
                </a:tabLst>
                <a:defRPr sz="1100">
                  <a:latin typeface="Trebuchet MS"/>
                  <a:ea typeface="Trebuchet MS"/>
                  <a:cs typeface="Trebuchet MS"/>
                  <a:sym typeface="Trebuchet MS"/>
                </a:defRPr>
              </a:pPr>
              <a:r>
                <a:t>Plazo de concesión: </a:t>
              </a:r>
              <a:r>
                <a:rPr sz="1200"/>
                <a:t>20</a:t>
              </a:r>
              <a:r>
                <a:t> años</a:t>
              </a:r>
              <a:endParaRPr>
                <a:solidFill>
                  <a:schemeClr val="accent3">
                    <a:lumOff val="44000"/>
                  </a:schemeClr>
                </a:solidFill>
              </a:endParaRPr>
            </a:p>
            <a:p>
              <a:pPr marL="108638" indent="-108638">
                <a:spcBef>
                  <a:spcPts val="600"/>
                </a:spcBef>
                <a:buClr>
                  <a:schemeClr val="accent1"/>
                </a:buClr>
                <a:buSzPct val="100000"/>
                <a:buFont typeface="Trebuchet MS"/>
                <a:buChar char="•"/>
                <a:defRPr sz="1100">
                  <a:latin typeface="Trebuchet MS"/>
                  <a:ea typeface="Trebuchet MS"/>
                  <a:cs typeface="Trebuchet MS"/>
                  <a:sym typeface="Trebuchet MS"/>
                </a:defRPr>
              </a:pPr>
              <a:r>
                <a:t>Inicio de operación: </a:t>
              </a:r>
              <a:r>
                <a:rPr sz="1200"/>
                <a:t>junio 2016 </a:t>
              </a:r>
              <a:r>
                <a:t>(estimado)</a:t>
              </a:r>
              <a:endParaRPr>
                <a:solidFill>
                  <a:schemeClr val="accent3">
                    <a:lumOff val="44000"/>
                  </a:schemeClr>
                </a:solidFill>
              </a:endParaRPr>
            </a:p>
            <a:p>
              <a:pPr marL="108638" indent="-108638">
                <a:spcBef>
                  <a:spcPts val="600"/>
                </a:spcBef>
                <a:buClr>
                  <a:schemeClr val="accent1"/>
                </a:buClr>
                <a:buSzPct val="100000"/>
                <a:buFont typeface="Trebuchet MS"/>
                <a:buChar char="•"/>
                <a:defRPr sz="1100">
                  <a:latin typeface="Trebuchet MS"/>
                  <a:ea typeface="Trebuchet MS"/>
                  <a:cs typeface="Trebuchet MS"/>
                  <a:sym typeface="Trebuchet MS"/>
                </a:defRPr>
              </a:pPr>
              <a:r>
                <a:t>Localidades beneficiadas: </a:t>
              </a:r>
              <a:endParaRPr>
                <a:solidFill>
                  <a:schemeClr val="accent3">
                    <a:lumOff val="44000"/>
                  </a:schemeClr>
                </a:solidFill>
              </a:endParaRPr>
            </a:p>
            <a:p>
              <a:pPr lvl="1" indent="457128">
                <a:spcBef>
                  <a:spcPts val="600"/>
                </a:spcBef>
                <a:defRPr sz="1200">
                  <a:latin typeface="Trebuchet MS"/>
                  <a:ea typeface="Trebuchet MS"/>
                  <a:cs typeface="Trebuchet MS"/>
                  <a:sym typeface="Trebuchet MS"/>
                </a:defRPr>
              </a:pPr>
              <a:r>
                <a:t>- 180</a:t>
              </a:r>
              <a:r>
                <a:rPr sz="1100"/>
                <a:t> capitales de provincia</a:t>
              </a:r>
            </a:p>
          </p:txBody>
        </p:sp>
      </p:grpSp>
      <p:sp>
        <p:nvSpPr>
          <p:cNvPr id="851" name="Shape 851"/>
          <p:cNvSpPr/>
          <p:nvPr/>
        </p:nvSpPr>
        <p:spPr>
          <a:xfrm>
            <a:off x="5885033" y="1181236"/>
            <a:ext cx="1119462" cy="281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D9D9D9"/>
                </a:solidFill>
                <a:latin typeface="Trebuchet MS"/>
                <a:ea typeface="Trebuchet MS"/>
                <a:cs typeface="Trebuchet MS"/>
                <a:sym typeface="Trebuchet MS"/>
              </a:defRPr>
            </a:lvl1pPr>
          </a:lstStyle>
          <a:p>
            <a:pPr/>
            <a:r>
              <a:t>Red Dorsal</a:t>
            </a:r>
          </a:p>
        </p:txBody>
      </p:sp>
      <p:grpSp>
        <p:nvGrpSpPr>
          <p:cNvPr id="854" name="Group 854"/>
          <p:cNvGrpSpPr/>
          <p:nvPr/>
        </p:nvGrpSpPr>
        <p:grpSpPr>
          <a:xfrm>
            <a:off x="5898104" y="3984611"/>
            <a:ext cx="3600404" cy="1891342"/>
            <a:chOff x="-1" y="0"/>
            <a:chExt cx="3600403" cy="1891340"/>
          </a:xfrm>
        </p:grpSpPr>
        <p:sp>
          <p:nvSpPr>
            <p:cNvPr id="852" name="Shape 852"/>
            <p:cNvSpPr/>
            <p:nvPr/>
          </p:nvSpPr>
          <p:spPr>
            <a:xfrm>
              <a:off x="-2" y="0"/>
              <a:ext cx="3600405" cy="1891341"/>
            </a:xfrm>
            <a:prstGeom prst="rect">
              <a:avLst/>
            </a:prstGeom>
            <a:solidFill>
              <a:srgbClr val="D9D9D9"/>
            </a:solidFill>
            <a:ln w="12700" cap="flat">
              <a:noFill/>
              <a:miter lim="400000"/>
            </a:ln>
            <a:effectLst/>
          </p:spPr>
          <p:txBody>
            <a:bodyPr wrap="square" lIns="45718" tIns="45718" rIns="45718" bIns="45718" numCol="1" anchor="ctr">
              <a:noAutofit/>
            </a:bodyPr>
            <a:lstStyle/>
            <a:p>
              <a:pPr marL="173037" indent="-173037">
                <a:spcBef>
                  <a:spcPts val="600"/>
                </a:spcBef>
                <a:defRPr sz="1100">
                  <a:latin typeface="Trebuchet MS"/>
                  <a:ea typeface="Trebuchet MS"/>
                  <a:cs typeface="Trebuchet MS"/>
                  <a:sym typeface="Trebuchet MS"/>
                </a:defRPr>
              </a:pPr>
            </a:p>
          </p:txBody>
        </p:sp>
        <p:sp>
          <p:nvSpPr>
            <p:cNvPr id="853" name="Shape 853"/>
            <p:cNvSpPr/>
            <p:nvPr/>
          </p:nvSpPr>
          <p:spPr>
            <a:xfrm>
              <a:off x="-2" y="112549"/>
              <a:ext cx="3600405" cy="1666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marL="108638" indent="-108638">
                <a:spcBef>
                  <a:spcPts val="600"/>
                </a:spcBef>
                <a:buClr>
                  <a:schemeClr val="accent1"/>
                </a:buClr>
                <a:buSzPct val="100000"/>
                <a:buFont typeface="Trebuchet MS"/>
                <a:buChar char="•"/>
                <a:tabLst>
                  <a:tab pos="342900" algn="l"/>
                </a:tabLst>
                <a:defRPr sz="1100">
                  <a:latin typeface="Trebuchet MS"/>
                  <a:ea typeface="Trebuchet MS"/>
                  <a:cs typeface="Trebuchet MS"/>
                  <a:sym typeface="Trebuchet MS"/>
                </a:defRPr>
              </a:pPr>
              <a:r>
                <a:t>Kilómetros de fibra óptica: </a:t>
              </a:r>
              <a:r>
                <a:rPr sz="1200"/>
                <a:t>27,000 </a:t>
              </a:r>
              <a:r>
                <a:t>km (aprox.)</a:t>
              </a:r>
              <a:endParaRPr>
                <a:solidFill>
                  <a:schemeClr val="accent3">
                    <a:lumOff val="44000"/>
                  </a:schemeClr>
                </a:solidFill>
              </a:endParaRPr>
            </a:p>
            <a:p>
              <a:pPr marL="108638" indent="-108638">
                <a:spcBef>
                  <a:spcPts val="600"/>
                </a:spcBef>
                <a:buClr>
                  <a:schemeClr val="accent1"/>
                </a:buClr>
                <a:buSzPct val="100000"/>
                <a:buFont typeface="Trebuchet MS"/>
                <a:buChar char="•"/>
                <a:tabLst>
                  <a:tab pos="342900" algn="l"/>
                </a:tabLst>
                <a:defRPr sz="1100">
                  <a:latin typeface="Trebuchet MS"/>
                  <a:ea typeface="Trebuchet MS"/>
                  <a:cs typeface="Trebuchet MS"/>
                  <a:sym typeface="Trebuchet MS"/>
                </a:defRPr>
              </a:pPr>
              <a:r>
                <a:t>Monto de financiamiento: </a:t>
              </a:r>
              <a:r>
                <a:rPr sz="1200"/>
                <a:t>S/. 3,900</a:t>
              </a:r>
              <a:r>
                <a:t> MM (aprox.)</a:t>
              </a:r>
              <a:endParaRPr>
                <a:solidFill>
                  <a:schemeClr val="accent3">
                    <a:lumOff val="44000"/>
                  </a:schemeClr>
                </a:solidFill>
              </a:endParaRPr>
            </a:p>
            <a:p>
              <a:pPr marL="108638" indent="-108638">
                <a:spcBef>
                  <a:spcPts val="600"/>
                </a:spcBef>
                <a:buClr>
                  <a:schemeClr val="accent1"/>
                </a:buClr>
                <a:buSzPct val="100000"/>
                <a:buFont typeface="Trebuchet MS"/>
                <a:buChar char="•"/>
                <a:defRPr sz="1100">
                  <a:latin typeface="Trebuchet MS"/>
                  <a:ea typeface="Trebuchet MS"/>
                  <a:cs typeface="Trebuchet MS"/>
                  <a:sym typeface="Trebuchet MS"/>
                </a:defRPr>
              </a:pPr>
              <a:r>
                <a:t>Plazo de concesión: </a:t>
              </a:r>
              <a:r>
                <a:rPr sz="1200"/>
                <a:t>10</a:t>
              </a:r>
              <a:r>
                <a:t> años</a:t>
              </a:r>
              <a:endParaRPr>
                <a:solidFill>
                  <a:schemeClr val="accent3">
                    <a:lumOff val="44000"/>
                  </a:schemeClr>
                </a:solidFill>
              </a:endParaRPr>
            </a:p>
            <a:p>
              <a:pPr marL="108638" indent="-108638">
                <a:spcBef>
                  <a:spcPts val="600"/>
                </a:spcBef>
                <a:buClr>
                  <a:schemeClr val="accent1"/>
                </a:buClr>
                <a:buSzPct val="100000"/>
                <a:buFont typeface="Trebuchet MS"/>
                <a:buChar char="•"/>
                <a:defRPr sz="1100">
                  <a:latin typeface="Trebuchet MS"/>
                  <a:ea typeface="Trebuchet MS"/>
                  <a:cs typeface="Trebuchet MS"/>
                  <a:sym typeface="Trebuchet MS"/>
                </a:defRPr>
              </a:pPr>
              <a:r>
                <a:t>Inicio de operación: </a:t>
              </a:r>
              <a:r>
                <a:rPr sz="1200"/>
                <a:t>diciembre 2016 </a:t>
              </a:r>
              <a:r>
                <a:t>(estimado)</a:t>
              </a:r>
              <a:endParaRPr>
                <a:solidFill>
                  <a:schemeClr val="accent3">
                    <a:lumOff val="44000"/>
                  </a:schemeClr>
                </a:solidFill>
              </a:endParaRPr>
            </a:p>
            <a:p>
              <a:pPr marL="108638" indent="-108638">
                <a:spcBef>
                  <a:spcPts val="600"/>
                </a:spcBef>
                <a:buClr>
                  <a:schemeClr val="accent1"/>
                </a:buClr>
                <a:buSzPct val="100000"/>
                <a:buFont typeface="Trebuchet MS"/>
                <a:buChar char="•"/>
                <a:defRPr sz="1100">
                  <a:latin typeface="Trebuchet MS"/>
                  <a:ea typeface="Trebuchet MS"/>
                  <a:cs typeface="Trebuchet MS"/>
                  <a:sym typeface="Trebuchet MS"/>
                </a:defRPr>
              </a:pPr>
              <a:r>
                <a:t>Localidades beneficiadas: </a:t>
              </a:r>
              <a:endParaRPr>
                <a:solidFill>
                  <a:schemeClr val="accent3">
                    <a:lumOff val="44000"/>
                  </a:schemeClr>
                </a:solidFill>
              </a:endParaRPr>
            </a:p>
            <a:p>
              <a:pPr lvl="1" indent="455610">
                <a:spcBef>
                  <a:spcPts val="600"/>
                </a:spcBef>
                <a:defRPr sz="1200">
                  <a:latin typeface="Trebuchet MS"/>
                  <a:ea typeface="Trebuchet MS"/>
                  <a:cs typeface="Trebuchet MS"/>
                  <a:sym typeface="Trebuchet MS"/>
                </a:defRPr>
              </a:pPr>
              <a:r>
                <a:t>- 1516 </a:t>
              </a:r>
              <a:r>
                <a:rPr sz="1100"/>
                <a:t>capitales de distrito y  </a:t>
              </a:r>
              <a:r>
                <a:t>6633</a:t>
              </a:r>
              <a:r>
                <a:rPr sz="1100"/>
                <a:t> centros poblados.</a:t>
              </a:r>
            </a:p>
          </p:txBody>
        </p:sp>
      </p:grpSp>
      <p:sp>
        <p:nvSpPr>
          <p:cNvPr id="855" name="Shape 855"/>
          <p:cNvSpPr/>
          <p:nvPr/>
        </p:nvSpPr>
        <p:spPr>
          <a:xfrm>
            <a:off x="5885033" y="3717628"/>
            <a:ext cx="2576252" cy="281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1300">
                <a:solidFill>
                  <a:srgbClr val="D9D9D9"/>
                </a:solidFill>
                <a:latin typeface="Trebuchet MS"/>
                <a:ea typeface="Trebuchet MS"/>
                <a:cs typeface="Trebuchet MS"/>
                <a:sym typeface="Trebuchet MS"/>
              </a:defRPr>
            </a:lvl1pPr>
          </a:lstStyle>
          <a:p>
            <a:pPr/>
            <a:r>
              <a:t>Proyectos regionales</a:t>
            </a:r>
          </a:p>
        </p:txBody>
      </p:sp>
      <p:pic>
        <p:nvPicPr>
          <p:cNvPr id="856" name="image18.png"/>
          <p:cNvPicPr>
            <a:picLocks noChangeAspect="1"/>
          </p:cNvPicPr>
          <p:nvPr/>
        </p:nvPicPr>
        <p:blipFill>
          <a:blip r:embed="rId2">
            <a:extLst/>
          </a:blip>
          <a:stretch>
            <a:fillRect/>
          </a:stretch>
        </p:blipFill>
        <p:spPr>
          <a:xfrm>
            <a:off x="1" y="1430693"/>
            <a:ext cx="1982672" cy="2452363"/>
          </a:xfrm>
          <a:prstGeom prst="rect">
            <a:avLst/>
          </a:prstGeom>
          <a:ln w="12700">
            <a:miter lim="400000"/>
          </a:ln>
        </p:spPr>
      </p:pic>
      <p:pic>
        <p:nvPicPr>
          <p:cNvPr id="857" name="image19.png"/>
          <p:cNvPicPr>
            <a:picLocks noChangeAspect="1"/>
          </p:cNvPicPr>
          <p:nvPr/>
        </p:nvPicPr>
        <p:blipFill>
          <a:blip r:embed="rId3">
            <a:extLst/>
          </a:blip>
          <a:stretch>
            <a:fillRect/>
          </a:stretch>
        </p:blipFill>
        <p:spPr>
          <a:xfrm>
            <a:off x="1981156" y="2583850"/>
            <a:ext cx="2925204" cy="3351306"/>
          </a:xfrm>
          <a:prstGeom prst="rect">
            <a:avLst/>
          </a:prstGeom>
          <a:ln w="12700">
            <a:miter lim="400000"/>
          </a:ln>
        </p:spPr>
      </p:pic>
      <p:sp>
        <p:nvSpPr>
          <p:cNvPr id="858" name="Shape 858"/>
          <p:cNvSpPr/>
          <p:nvPr/>
        </p:nvSpPr>
        <p:spPr>
          <a:xfrm>
            <a:off x="317483" y="1020216"/>
            <a:ext cx="765089" cy="33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chemeClr val="accent3">
                    <a:lumOff val="44000"/>
                  </a:schemeClr>
                </a:solidFill>
                <a:latin typeface="Trebuchet MS"/>
                <a:ea typeface="Trebuchet MS"/>
                <a:cs typeface="Trebuchet MS"/>
                <a:sym typeface="Trebuchet MS"/>
              </a:defRPr>
            </a:lvl1pPr>
          </a:lstStyle>
          <a:p>
            <a:pPr/>
            <a:r>
              <a:t>Ahora</a:t>
            </a:r>
          </a:p>
        </p:txBody>
      </p:sp>
      <p:sp>
        <p:nvSpPr>
          <p:cNvPr id="859" name="Shape 859"/>
          <p:cNvSpPr/>
          <p:nvPr/>
        </p:nvSpPr>
        <p:spPr>
          <a:xfrm>
            <a:off x="317484" y="1378660"/>
            <a:ext cx="1845206" cy="2504397"/>
          </a:xfrm>
          <a:prstGeom prst="rect">
            <a:avLst/>
          </a:prstGeom>
          <a:ln w="3175">
            <a:solidFill>
              <a:srgbClr val="BFBFBF"/>
            </a:solidFill>
          </a:ln>
        </p:spPr>
        <p:txBody>
          <a:bodyPr lIns="45718" tIns="45718" rIns="45718" bIns="45718" anchor="ctr"/>
          <a:lstStyle/>
          <a:p>
            <a:pPr algn="ctr">
              <a:defRPr sz="2000">
                <a:latin typeface="Trebuchet MS"/>
                <a:ea typeface="Trebuchet MS"/>
                <a:cs typeface="Trebuchet MS"/>
                <a:sym typeface="Trebuchet MS"/>
              </a:defRPr>
            </a:pPr>
          </a:p>
        </p:txBody>
      </p:sp>
      <p:sp>
        <p:nvSpPr>
          <p:cNvPr id="860" name="Shape 860"/>
          <p:cNvSpPr/>
          <p:nvPr/>
        </p:nvSpPr>
        <p:spPr>
          <a:xfrm>
            <a:off x="2342709" y="2519902"/>
            <a:ext cx="2563650" cy="3415251"/>
          </a:xfrm>
          <a:prstGeom prst="rect">
            <a:avLst/>
          </a:prstGeom>
          <a:ln w="3175">
            <a:solidFill>
              <a:srgbClr val="BFBFBF"/>
            </a:solidFill>
          </a:ln>
        </p:spPr>
        <p:txBody>
          <a:bodyPr lIns="45718" tIns="45718" rIns="45718" bIns="45718" anchor="ctr"/>
          <a:lstStyle/>
          <a:p>
            <a:pPr algn="ctr">
              <a:defRPr sz="2000">
                <a:latin typeface="Trebuchet MS"/>
                <a:ea typeface="Trebuchet MS"/>
                <a:cs typeface="Trebuchet MS"/>
                <a:sym typeface="Trebuchet MS"/>
              </a:defRPr>
            </a:pPr>
          </a:p>
        </p:txBody>
      </p:sp>
      <p:sp>
        <p:nvSpPr>
          <p:cNvPr id="861" name="Shape 861"/>
          <p:cNvSpPr/>
          <p:nvPr/>
        </p:nvSpPr>
        <p:spPr>
          <a:xfrm>
            <a:off x="2342708" y="2189153"/>
            <a:ext cx="1101050" cy="33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600">
                <a:solidFill>
                  <a:schemeClr val="accent3">
                    <a:lumOff val="44000"/>
                  </a:schemeClr>
                </a:solidFill>
                <a:latin typeface="Trebuchet MS"/>
                <a:ea typeface="Trebuchet MS"/>
                <a:cs typeface="Trebuchet MS"/>
                <a:sym typeface="Trebuchet MS"/>
              </a:defRPr>
            </a:lvl1pPr>
          </a:lstStyle>
          <a:p>
            <a:pPr/>
            <a:r>
              <a:t>Después</a:t>
            </a:r>
          </a:p>
        </p:txBody>
      </p:sp>
      <p:sp>
        <p:nvSpPr>
          <p:cNvPr id="862" name="Shape 862"/>
          <p:cNvSpPr/>
          <p:nvPr/>
        </p:nvSpPr>
        <p:spPr>
          <a:xfrm>
            <a:off x="2612738" y="5486389"/>
            <a:ext cx="1350153" cy="34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900">
                <a:solidFill>
                  <a:schemeClr val="accent3">
                    <a:lumOff val="44000"/>
                  </a:schemeClr>
                </a:solidFill>
                <a:latin typeface="Trebuchet MS"/>
                <a:ea typeface="Trebuchet MS"/>
                <a:cs typeface="Trebuchet MS"/>
                <a:sym typeface="Trebuchet MS"/>
              </a:defRPr>
            </a:pPr>
            <a:r>
              <a:t>Red Dorsal</a:t>
            </a:r>
          </a:p>
          <a:p>
            <a:pPr>
              <a:defRPr sz="900">
                <a:solidFill>
                  <a:schemeClr val="accent3">
                    <a:lumOff val="44000"/>
                  </a:schemeClr>
                </a:solidFill>
                <a:latin typeface="Trebuchet MS"/>
                <a:ea typeface="Trebuchet MS"/>
                <a:cs typeface="Trebuchet MS"/>
                <a:sym typeface="Trebuchet MS"/>
              </a:defRPr>
            </a:pPr>
            <a:r>
              <a:t>Proyectos regionales</a:t>
            </a:r>
          </a:p>
        </p:txBody>
      </p:sp>
      <p:sp>
        <p:nvSpPr>
          <p:cNvPr id="863" name="Shape 863"/>
          <p:cNvSpPr/>
          <p:nvPr/>
        </p:nvSpPr>
        <p:spPr>
          <a:xfrm>
            <a:off x="2387713" y="5571853"/>
            <a:ext cx="270032" cy="2"/>
          </a:xfrm>
          <a:prstGeom prst="line">
            <a:avLst/>
          </a:prstGeom>
          <a:blipFill>
            <a:blip r:embed="rId4"/>
          </a:blipFill>
          <a:ln w="25400">
            <a:solidFill>
              <a:schemeClr val="accent2"/>
            </a:solidFill>
          </a:ln>
        </p:spPr>
        <p:txBody>
          <a:bodyPr lIns="45718" tIns="45718" rIns="45718" bIns="45718"/>
          <a:lstStyle/>
          <a:p>
            <a:pPr/>
          </a:p>
        </p:txBody>
      </p:sp>
      <p:sp>
        <p:nvSpPr>
          <p:cNvPr id="864" name="Shape 864"/>
          <p:cNvSpPr/>
          <p:nvPr/>
        </p:nvSpPr>
        <p:spPr>
          <a:xfrm>
            <a:off x="2387713" y="5724253"/>
            <a:ext cx="270032" cy="2"/>
          </a:xfrm>
          <a:prstGeom prst="line">
            <a:avLst/>
          </a:prstGeom>
          <a:blipFill>
            <a:blip r:embed="rId4"/>
          </a:blipFill>
          <a:ln w="25400">
            <a:solidFill>
              <a:srgbClr val="FF0000"/>
            </a:solidFill>
          </a:ln>
        </p:spPr>
        <p:txBody>
          <a:bodyPr lIns="45718" tIns="45718" rIns="45718" bIns="45718"/>
          <a:lstStyle/>
          <a:p>
            <a:pPr/>
          </a:p>
        </p:txBody>
      </p:sp>
      <p:sp>
        <p:nvSpPr>
          <p:cNvPr id="865" name="Shape 865"/>
          <p:cNvSpPr/>
          <p:nvPr/>
        </p:nvSpPr>
        <p:spPr>
          <a:xfrm>
            <a:off x="5293676" y="2527709"/>
            <a:ext cx="270032" cy="1989220"/>
          </a:xfrm>
          <a:prstGeom prst="rightArrow">
            <a:avLst>
              <a:gd name="adj1" fmla="val 50000"/>
              <a:gd name="adj2" fmla="val 50000"/>
            </a:avLst>
          </a:prstGeom>
          <a:solidFill>
            <a:srgbClr val="FFC000"/>
          </a:solidFill>
          <a:ln w="25400">
            <a:solidFill>
              <a:srgbClr val="FFC000"/>
            </a:solidFill>
          </a:ln>
        </p:spPr>
        <p:txBody>
          <a:bodyPr lIns="45718" tIns="45718" rIns="45718" bIns="45718" anchor="ctr"/>
          <a:lstStyle/>
          <a:p>
            <a:pPr algn="ctr">
              <a:defRPr sz="2000">
                <a:latin typeface="Trebuchet MS"/>
                <a:ea typeface="Trebuchet MS"/>
                <a:cs typeface="Trebuchet MS"/>
                <a:sym typeface="Trebuchet MS"/>
              </a:defRPr>
            </a:pP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a:themeElements>
    <a:clrScheme name="Default">
      <a:dk1>
        <a:srgbClr val="123E51"/>
      </a:dk1>
      <a:lt1>
        <a:srgbClr val="072534"/>
      </a:lt1>
      <a:dk2>
        <a:srgbClr val="A7A7A7"/>
      </a:dk2>
      <a:lt2>
        <a:srgbClr val="535353"/>
      </a:lt2>
      <a:accent1>
        <a:srgbClr val="123E51"/>
      </a:accent1>
      <a:accent2>
        <a:srgbClr val="00C6D7"/>
      </a:accent2>
      <a:accent3>
        <a:srgbClr val="8F8F8F"/>
      </a:accent3>
      <a:accent4>
        <a:srgbClr val="0E3444"/>
      </a:accent4>
      <a:accent5>
        <a:srgbClr val="AAAFB3"/>
      </a:accent5>
      <a:accent6>
        <a:srgbClr val="00B3C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53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123E51"/>
      </a:accent1>
      <a:accent2>
        <a:srgbClr val="00C6D7"/>
      </a:accent2>
      <a:accent3>
        <a:srgbClr val="8F8F8F"/>
      </a:accent3>
      <a:accent4>
        <a:srgbClr val="0E3444"/>
      </a:accent4>
      <a:accent5>
        <a:srgbClr val="AAAFB3"/>
      </a:accent5>
      <a:accent6>
        <a:srgbClr val="00B3C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534"/>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1"/>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